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2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7" Type="http://schemas.openxmlformats.org/officeDocument/2006/relationships/hyperlink" Target="mailto:carvalho@cepro.pi.gov.br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varistoreis@cepro.pi.gov.br" TargetMode="External"/><Relationship Id="rId5" Type="http://schemas.openxmlformats.org/officeDocument/2006/relationships/hyperlink" Target="mailto:filho@cepro.pi.gov.br" TargetMode="External"/><Relationship Id="rId4" Type="http://schemas.openxmlformats.org/officeDocument/2006/relationships/hyperlink" Target="mailto:manfredijr@cepro.pi.gov.b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0"/>
            <a:ext cx="9144000" cy="3887851"/>
          </a:xfrm>
          <a:custGeom>
            <a:avLst/>
            <a:gdLst/>
            <a:ahLst/>
            <a:cxnLst/>
            <a:rect l="l" t="t" r="r" b="b"/>
            <a:pathLst>
              <a:path w="9144000" h="3887851">
                <a:moveTo>
                  <a:pt x="0" y="3887851"/>
                </a:moveTo>
                <a:lnTo>
                  <a:pt x="9144000" y="3887851"/>
                </a:lnTo>
                <a:lnTo>
                  <a:pt x="9144000" y="0"/>
                </a:lnTo>
                <a:lnTo>
                  <a:pt x="0" y="0"/>
                </a:lnTo>
                <a:lnTo>
                  <a:pt x="0" y="3887851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960876"/>
            <a:ext cx="9144000" cy="2897122"/>
          </a:xfrm>
          <a:custGeom>
            <a:avLst/>
            <a:gdLst/>
            <a:ahLst/>
            <a:cxnLst/>
            <a:rect l="l" t="t" r="r" b="b"/>
            <a:pathLst>
              <a:path w="9144000" h="2897122">
                <a:moveTo>
                  <a:pt x="9144000" y="0"/>
                </a:moveTo>
                <a:lnTo>
                  <a:pt x="0" y="0"/>
                </a:lnTo>
                <a:lnTo>
                  <a:pt x="0" y="2897122"/>
                </a:lnTo>
                <a:lnTo>
                  <a:pt x="9144000" y="2897122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88" y="3887851"/>
            <a:ext cx="9140825" cy="73025"/>
          </a:xfrm>
          <a:custGeom>
            <a:avLst/>
            <a:gdLst/>
            <a:ahLst/>
            <a:cxnLst/>
            <a:rect l="l" t="t" r="r" b="b"/>
            <a:pathLst>
              <a:path w="9140825" h="73025">
                <a:moveTo>
                  <a:pt x="0" y="73025"/>
                </a:moveTo>
                <a:lnTo>
                  <a:pt x="9140825" y="73025"/>
                </a:lnTo>
                <a:lnTo>
                  <a:pt x="9140825" y="0"/>
                </a:lnTo>
                <a:lnTo>
                  <a:pt x="0" y="0"/>
                </a:lnTo>
                <a:lnTo>
                  <a:pt x="0" y="730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88" y="3887851"/>
            <a:ext cx="9140825" cy="73025"/>
          </a:xfrm>
          <a:custGeom>
            <a:avLst/>
            <a:gdLst/>
            <a:ahLst/>
            <a:cxnLst/>
            <a:rect l="l" t="t" r="r" b="b"/>
            <a:pathLst>
              <a:path w="9140825" h="73025">
                <a:moveTo>
                  <a:pt x="0" y="73025"/>
                </a:moveTo>
                <a:lnTo>
                  <a:pt x="9140825" y="73025"/>
                </a:lnTo>
                <a:lnTo>
                  <a:pt x="9140825" y="0"/>
                </a:lnTo>
                <a:lnTo>
                  <a:pt x="0" y="0"/>
                </a:lnTo>
                <a:lnTo>
                  <a:pt x="0" y="73025"/>
                </a:lnTo>
                <a:close/>
              </a:path>
            </a:pathLst>
          </a:custGeom>
          <a:ln w="1269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9137" y="4471987"/>
            <a:ext cx="2171700" cy="1860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67100" y="4186301"/>
            <a:ext cx="2265426" cy="22652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88151" y="4540250"/>
            <a:ext cx="2541524" cy="16033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23179" y="482663"/>
            <a:ext cx="1950669" cy="5189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95476" y="1546225"/>
            <a:ext cx="6461125" cy="2014601"/>
          </a:xfrm>
          <a:custGeom>
            <a:avLst/>
            <a:gdLst/>
            <a:ahLst/>
            <a:cxnLst/>
            <a:rect l="l" t="t" r="r" b="b"/>
            <a:pathLst>
              <a:path w="6461125" h="2014601">
                <a:moveTo>
                  <a:pt x="0" y="2014601"/>
                </a:moveTo>
                <a:lnTo>
                  <a:pt x="6461125" y="2014601"/>
                </a:lnTo>
                <a:lnTo>
                  <a:pt x="6461125" y="0"/>
                </a:lnTo>
                <a:lnTo>
                  <a:pt x="0" y="0"/>
                </a:lnTo>
                <a:lnTo>
                  <a:pt x="0" y="2014601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0512" y="236600"/>
            <a:ext cx="1476375" cy="990600"/>
          </a:xfrm>
          <a:custGeom>
            <a:avLst/>
            <a:gdLst/>
            <a:ahLst/>
            <a:cxnLst/>
            <a:rect l="l" t="t" r="r" b="b"/>
            <a:pathLst>
              <a:path w="1476375" h="990600">
                <a:moveTo>
                  <a:pt x="0" y="990600"/>
                </a:moveTo>
                <a:lnTo>
                  <a:pt x="1476375" y="990600"/>
                </a:lnTo>
                <a:lnTo>
                  <a:pt x="1476375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0512" y="236600"/>
            <a:ext cx="1476375" cy="990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0987" y="211200"/>
            <a:ext cx="1600200" cy="10001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395476" y="1546225"/>
            <a:ext cx="6461125" cy="20146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3324" marR="323161" algn="ctr">
              <a:lnSpc>
                <a:spcPts val="4375"/>
              </a:lnSpc>
              <a:spcBef>
                <a:spcPts val="320"/>
              </a:spcBef>
            </a:pP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Produto</a:t>
            </a:r>
            <a:r>
              <a:rPr sz="36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Interno</a:t>
            </a:r>
            <a:r>
              <a:rPr sz="3600" b="1" spc="-2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Bruto </a:t>
            </a:r>
            <a:endParaRPr sz="3600" dirty="0">
              <a:latin typeface="Verdana"/>
              <a:cs typeface="Verdana"/>
            </a:endParaRPr>
          </a:p>
          <a:p>
            <a:pPr marL="323324" marR="323161" algn="ctr">
              <a:lnSpc>
                <a:spcPts val="4375"/>
              </a:lnSpc>
              <a:spcBef>
                <a:spcPts val="805"/>
              </a:spcBef>
            </a:pP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dos Muni</a:t>
            </a:r>
            <a:r>
              <a:rPr sz="3600" b="1" spc="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íp</a:t>
            </a:r>
            <a:r>
              <a:rPr sz="3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 Piauí</a:t>
            </a:r>
            <a:r>
              <a:rPr sz="3600" b="1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6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36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sz="3600" dirty="0">
              <a:latin typeface="Verdana"/>
              <a:cs typeface="Verdana"/>
            </a:endParaRPr>
          </a:p>
          <a:p>
            <a:pPr marL="323324" marR="323161" algn="ctr">
              <a:lnSpc>
                <a:spcPts val="4375"/>
              </a:lnSpc>
              <a:spcBef>
                <a:spcPts val="805"/>
              </a:spcBef>
            </a:pPr>
            <a:r>
              <a:rPr sz="3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36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52462" y="1774698"/>
            <a:ext cx="7205662" cy="0"/>
          </a:xfrm>
          <a:custGeom>
            <a:avLst/>
            <a:gdLst/>
            <a:ahLst/>
            <a:cxnLst/>
            <a:rect l="l" t="t" r="r" b="b"/>
            <a:pathLst>
              <a:path w="7205662">
                <a:moveTo>
                  <a:pt x="0" y="0"/>
                </a:moveTo>
                <a:lnTo>
                  <a:pt x="72056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52462" y="1043051"/>
            <a:ext cx="7205662" cy="0"/>
          </a:xfrm>
          <a:custGeom>
            <a:avLst/>
            <a:gdLst/>
            <a:ahLst/>
            <a:cxnLst/>
            <a:rect l="l" t="t" r="r" b="b"/>
            <a:pathLst>
              <a:path w="7205662">
                <a:moveTo>
                  <a:pt x="0" y="0"/>
                </a:moveTo>
                <a:lnTo>
                  <a:pt x="72056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2462" y="3673475"/>
            <a:ext cx="7205662" cy="0"/>
          </a:xfrm>
          <a:custGeom>
            <a:avLst/>
            <a:gdLst/>
            <a:ahLst/>
            <a:cxnLst/>
            <a:rect l="l" t="t" r="r" b="b"/>
            <a:pathLst>
              <a:path w="7205662">
                <a:moveTo>
                  <a:pt x="0" y="0"/>
                </a:moveTo>
                <a:lnTo>
                  <a:pt x="72056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298829" y="370211"/>
            <a:ext cx="269044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maiores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35028" y="370211"/>
            <a:ext cx="386298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VA S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rviços</a:t>
            </a:r>
            <a:r>
              <a:rPr sz="2800" b="1" spc="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58818" y="1112769"/>
            <a:ext cx="227091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1800" b="1" i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47978" y="1295649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67050" y="1478910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86225" y="1478910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05527" y="1478910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67043" y="1478910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35274" y="1845765"/>
            <a:ext cx="173989" cy="17738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24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18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5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3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54449" y="1845765"/>
            <a:ext cx="173989" cy="17738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24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18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5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3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73751" y="1845765"/>
            <a:ext cx="173989" cy="17738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24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18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5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23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12407" y="1854322"/>
            <a:ext cx="222210" cy="17738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05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00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07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05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1316" y="1859910"/>
            <a:ext cx="1194216" cy="1773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973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ina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702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ba 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807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 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807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loriano</a:t>
            </a:r>
            <a:endParaRPr sz="1800">
              <a:latin typeface="Verdana"/>
              <a:cs typeface="Verdana"/>
            </a:endParaRPr>
          </a:p>
          <a:p>
            <a:pPr marL="12700" marR="28973">
              <a:lnSpc>
                <a:spcPts val="2180"/>
              </a:lnSpc>
              <a:spcBef>
                <a:spcPts val="916"/>
              </a:spcBef>
            </a:pP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Piripiri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6368" y="4304025"/>
            <a:ext cx="134453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800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ina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28774" y="4304025"/>
            <a:ext cx="171416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6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,7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9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r>
              <a:rPr sz="1800" b="1" spc="-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62400" y="4304025"/>
            <a:ext cx="135216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é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32171" y="4304025"/>
            <a:ext cx="10847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6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,2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29222" y="4304025"/>
            <a:ext cx="19292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j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nto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79180" y="4304025"/>
            <a:ext cx="21149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6368" y="4633209"/>
            <a:ext cx="8129275" cy="9127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973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ime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çã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6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,9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r>
              <a:rPr sz="1800" b="1" spc="-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ra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spo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Aér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9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,5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%);</a:t>
            </a:r>
            <a:r>
              <a:rPr sz="1800" b="1" spc="-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6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,7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20370"/>
              </a:lnSpc>
              <a:spcBef>
                <a:spcPts val="38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Inte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dia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ão</a:t>
            </a:r>
            <a:r>
              <a:rPr sz="1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inanceira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9,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4%</a:t>
            </a:r>
            <a:r>
              <a:rPr sz="1800" b="1" spc="-2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idades</a:t>
            </a:r>
            <a:r>
              <a:rPr sz="1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Imo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á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rias de 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6368" y="5621092"/>
            <a:ext cx="230273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Par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1800" b="1" spc="-4" dirty="0" smtClean="0">
                <a:solidFill>
                  <a:srgbClr val="FFFF00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ba, Pi</a:t>
            </a:r>
            <a:r>
              <a:rPr sz="1800" b="1" spc="-4" dirty="0" smtClean="0">
                <a:solidFill>
                  <a:srgbClr val="FFFF00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os,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66440" y="5621092"/>
            <a:ext cx="553806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Floriano</a:t>
            </a:r>
            <a:r>
              <a:rPr sz="18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e Piripiri</a:t>
            </a:r>
            <a:r>
              <a:rPr sz="18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 Adminis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ração publ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ca,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6368" y="5950276"/>
            <a:ext cx="8242928" cy="583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335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com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é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rcio, alo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j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nto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al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nta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ão, trans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orte,</a:t>
            </a:r>
            <a:r>
              <a:rPr sz="1800" b="1" spc="2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rvi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306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ormaç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o, in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media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ão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nan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eira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id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des</a:t>
            </a:r>
            <a:r>
              <a:rPr sz="1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im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á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rias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462" y="903351"/>
            <a:ext cx="72056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52462" y="1634998"/>
            <a:ext cx="72056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52462" y="3533775"/>
            <a:ext cx="72056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object 104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49275" y="1160399"/>
            <a:ext cx="3959987" cy="640079"/>
          </a:xfrm>
          <a:custGeom>
            <a:avLst/>
            <a:gdLst/>
            <a:ahLst/>
            <a:cxnLst/>
            <a:rect l="l" t="t" r="r" b="b"/>
            <a:pathLst>
              <a:path w="3959987" h="640079">
                <a:moveTo>
                  <a:pt x="0" y="640079"/>
                </a:moveTo>
                <a:lnTo>
                  <a:pt x="3959987" y="640079"/>
                </a:lnTo>
                <a:lnTo>
                  <a:pt x="3959987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09262" y="1160399"/>
            <a:ext cx="3959987" cy="640079"/>
          </a:xfrm>
          <a:custGeom>
            <a:avLst/>
            <a:gdLst/>
            <a:ahLst/>
            <a:cxnLst/>
            <a:rect l="l" t="t" r="r" b="b"/>
            <a:pathLst>
              <a:path w="3959987" h="640079">
                <a:moveTo>
                  <a:pt x="0" y="640079"/>
                </a:moveTo>
                <a:lnTo>
                  <a:pt x="3959987" y="640079"/>
                </a:lnTo>
                <a:lnTo>
                  <a:pt x="3959987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49275" y="1800593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222117" y="1800593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09262" y="1800593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161022" y="1800593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49275" y="2228088"/>
            <a:ext cx="2672842" cy="640079"/>
          </a:xfrm>
          <a:custGeom>
            <a:avLst/>
            <a:gdLst/>
            <a:ahLst/>
            <a:cxnLst/>
            <a:rect l="l" t="t" r="r" b="b"/>
            <a:pathLst>
              <a:path w="2672842" h="640079">
                <a:moveTo>
                  <a:pt x="0" y="640079"/>
                </a:moveTo>
                <a:lnTo>
                  <a:pt x="2672842" y="640079"/>
                </a:lnTo>
                <a:lnTo>
                  <a:pt x="2672842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222117" y="2228088"/>
            <a:ext cx="1287145" cy="640079"/>
          </a:xfrm>
          <a:custGeom>
            <a:avLst/>
            <a:gdLst/>
            <a:ahLst/>
            <a:cxnLst/>
            <a:rect l="l" t="t" r="r" b="b"/>
            <a:pathLst>
              <a:path w="1287145" h="640079">
                <a:moveTo>
                  <a:pt x="0" y="640079"/>
                </a:moveTo>
                <a:lnTo>
                  <a:pt x="1287145" y="640079"/>
                </a:lnTo>
                <a:lnTo>
                  <a:pt x="1287145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509262" y="2228088"/>
            <a:ext cx="2651760" cy="640079"/>
          </a:xfrm>
          <a:custGeom>
            <a:avLst/>
            <a:gdLst/>
            <a:ahLst/>
            <a:cxnLst/>
            <a:rect l="l" t="t" r="r" b="b"/>
            <a:pathLst>
              <a:path w="2651760" h="640079">
                <a:moveTo>
                  <a:pt x="0" y="640079"/>
                </a:moveTo>
                <a:lnTo>
                  <a:pt x="2651760" y="640079"/>
                </a:lnTo>
                <a:lnTo>
                  <a:pt x="265176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161022" y="2228088"/>
            <a:ext cx="1308227" cy="640079"/>
          </a:xfrm>
          <a:custGeom>
            <a:avLst/>
            <a:gdLst/>
            <a:ahLst/>
            <a:cxnLst/>
            <a:rect l="l" t="t" r="r" b="b"/>
            <a:pathLst>
              <a:path w="1308227" h="640079">
                <a:moveTo>
                  <a:pt x="0" y="640079"/>
                </a:moveTo>
                <a:lnTo>
                  <a:pt x="1308227" y="640079"/>
                </a:lnTo>
                <a:lnTo>
                  <a:pt x="1308227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49275" y="2868155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22117" y="2868155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09262" y="2868155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161022" y="2868155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49275" y="3295637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222117" y="3295637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509262" y="3295637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161022" y="3295637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49275" y="3723119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222117" y="3723119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509262" y="3723119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161022" y="3723119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49275" y="4150601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222117" y="4150601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509262" y="4150601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161022" y="4150601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49275" y="4578083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222117" y="4578083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509262" y="4578083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161022" y="4578083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49275" y="5005578"/>
            <a:ext cx="2672842" cy="640079"/>
          </a:xfrm>
          <a:custGeom>
            <a:avLst/>
            <a:gdLst/>
            <a:ahLst/>
            <a:cxnLst/>
            <a:rect l="l" t="t" r="r" b="b"/>
            <a:pathLst>
              <a:path w="2672842" h="640079">
                <a:moveTo>
                  <a:pt x="0" y="640080"/>
                </a:moveTo>
                <a:lnTo>
                  <a:pt x="2672842" y="640080"/>
                </a:lnTo>
                <a:lnTo>
                  <a:pt x="2672842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222117" y="5005578"/>
            <a:ext cx="1287145" cy="640079"/>
          </a:xfrm>
          <a:custGeom>
            <a:avLst/>
            <a:gdLst/>
            <a:ahLst/>
            <a:cxnLst/>
            <a:rect l="l" t="t" r="r" b="b"/>
            <a:pathLst>
              <a:path w="1287145" h="640079">
                <a:moveTo>
                  <a:pt x="0" y="640080"/>
                </a:moveTo>
                <a:lnTo>
                  <a:pt x="1287145" y="640080"/>
                </a:lnTo>
                <a:lnTo>
                  <a:pt x="1287145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509262" y="5005578"/>
            <a:ext cx="2651760" cy="640079"/>
          </a:xfrm>
          <a:custGeom>
            <a:avLst/>
            <a:gdLst/>
            <a:ahLst/>
            <a:cxnLst/>
            <a:rect l="l" t="t" r="r" b="b"/>
            <a:pathLst>
              <a:path w="2651760" h="640079">
                <a:moveTo>
                  <a:pt x="0" y="640080"/>
                </a:moveTo>
                <a:lnTo>
                  <a:pt x="2651760" y="640080"/>
                </a:lnTo>
                <a:lnTo>
                  <a:pt x="2651760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161022" y="5005578"/>
            <a:ext cx="1308227" cy="640079"/>
          </a:xfrm>
          <a:custGeom>
            <a:avLst/>
            <a:gdLst/>
            <a:ahLst/>
            <a:cxnLst/>
            <a:rect l="l" t="t" r="r" b="b"/>
            <a:pathLst>
              <a:path w="1308227" h="640079">
                <a:moveTo>
                  <a:pt x="0" y="640080"/>
                </a:moveTo>
                <a:lnTo>
                  <a:pt x="1308227" y="640080"/>
                </a:lnTo>
                <a:lnTo>
                  <a:pt x="1308227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49275" y="5645658"/>
            <a:ext cx="2672842" cy="365759"/>
          </a:xfrm>
          <a:custGeom>
            <a:avLst/>
            <a:gdLst/>
            <a:ahLst/>
            <a:cxnLst/>
            <a:rect l="l" t="t" r="r" b="b"/>
            <a:pathLst>
              <a:path w="2672842" h="365760">
                <a:moveTo>
                  <a:pt x="0" y="365759"/>
                </a:moveTo>
                <a:lnTo>
                  <a:pt x="2672842" y="365759"/>
                </a:lnTo>
                <a:lnTo>
                  <a:pt x="2672842" y="0"/>
                </a:lnTo>
                <a:lnTo>
                  <a:pt x="0" y="0"/>
                </a:lnTo>
                <a:lnTo>
                  <a:pt x="0" y="3657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222117" y="5645658"/>
            <a:ext cx="1287145" cy="365759"/>
          </a:xfrm>
          <a:custGeom>
            <a:avLst/>
            <a:gdLst/>
            <a:ahLst/>
            <a:cxnLst/>
            <a:rect l="l" t="t" r="r" b="b"/>
            <a:pathLst>
              <a:path w="1287145" h="365760">
                <a:moveTo>
                  <a:pt x="0" y="365759"/>
                </a:moveTo>
                <a:lnTo>
                  <a:pt x="1287145" y="365759"/>
                </a:lnTo>
                <a:lnTo>
                  <a:pt x="1287145" y="0"/>
                </a:lnTo>
                <a:lnTo>
                  <a:pt x="0" y="0"/>
                </a:lnTo>
                <a:lnTo>
                  <a:pt x="0" y="3657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509262" y="5645658"/>
            <a:ext cx="2651760" cy="365759"/>
          </a:xfrm>
          <a:custGeom>
            <a:avLst/>
            <a:gdLst/>
            <a:ahLst/>
            <a:cxnLst/>
            <a:rect l="l" t="t" r="r" b="b"/>
            <a:pathLst>
              <a:path w="2651760" h="365760">
                <a:moveTo>
                  <a:pt x="0" y="365759"/>
                </a:moveTo>
                <a:lnTo>
                  <a:pt x="2651760" y="365759"/>
                </a:lnTo>
                <a:lnTo>
                  <a:pt x="2651760" y="0"/>
                </a:lnTo>
                <a:lnTo>
                  <a:pt x="0" y="0"/>
                </a:lnTo>
                <a:lnTo>
                  <a:pt x="0" y="3657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161022" y="5645658"/>
            <a:ext cx="1308227" cy="365759"/>
          </a:xfrm>
          <a:custGeom>
            <a:avLst/>
            <a:gdLst/>
            <a:ahLst/>
            <a:cxnLst/>
            <a:rect l="l" t="t" r="r" b="b"/>
            <a:pathLst>
              <a:path w="1308227" h="365760">
                <a:moveTo>
                  <a:pt x="0" y="365759"/>
                </a:moveTo>
                <a:lnTo>
                  <a:pt x="1308227" y="365759"/>
                </a:lnTo>
                <a:lnTo>
                  <a:pt x="1308227" y="0"/>
                </a:lnTo>
                <a:lnTo>
                  <a:pt x="0" y="0"/>
                </a:lnTo>
                <a:lnTo>
                  <a:pt x="0" y="3657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49275" y="6011418"/>
            <a:ext cx="2672842" cy="427494"/>
          </a:xfrm>
          <a:custGeom>
            <a:avLst/>
            <a:gdLst/>
            <a:ahLst/>
            <a:cxnLst/>
            <a:rect l="l" t="t" r="r" b="b"/>
            <a:pathLst>
              <a:path w="2672842" h="427494">
                <a:moveTo>
                  <a:pt x="0" y="427494"/>
                </a:moveTo>
                <a:lnTo>
                  <a:pt x="2672842" y="427494"/>
                </a:lnTo>
                <a:lnTo>
                  <a:pt x="2672842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222117" y="6011418"/>
            <a:ext cx="1287145" cy="427494"/>
          </a:xfrm>
          <a:custGeom>
            <a:avLst/>
            <a:gdLst/>
            <a:ahLst/>
            <a:cxnLst/>
            <a:rect l="l" t="t" r="r" b="b"/>
            <a:pathLst>
              <a:path w="1287145" h="427494">
                <a:moveTo>
                  <a:pt x="0" y="427494"/>
                </a:moveTo>
                <a:lnTo>
                  <a:pt x="1287145" y="427494"/>
                </a:lnTo>
                <a:lnTo>
                  <a:pt x="1287145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509262" y="6011418"/>
            <a:ext cx="2651760" cy="427494"/>
          </a:xfrm>
          <a:custGeom>
            <a:avLst/>
            <a:gdLst/>
            <a:ahLst/>
            <a:cxnLst/>
            <a:rect l="l" t="t" r="r" b="b"/>
            <a:pathLst>
              <a:path w="2651760" h="427494">
                <a:moveTo>
                  <a:pt x="0" y="427494"/>
                </a:moveTo>
                <a:lnTo>
                  <a:pt x="2651760" y="427494"/>
                </a:lnTo>
                <a:lnTo>
                  <a:pt x="2651760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161022" y="6011418"/>
            <a:ext cx="1308227" cy="427494"/>
          </a:xfrm>
          <a:custGeom>
            <a:avLst/>
            <a:gdLst/>
            <a:ahLst/>
            <a:cxnLst/>
            <a:rect l="l" t="t" r="r" b="b"/>
            <a:pathLst>
              <a:path w="1308227" h="427494">
                <a:moveTo>
                  <a:pt x="0" y="427494"/>
                </a:moveTo>
                <a:lnTo>
                  <a:pt x="1308227" y="427494"/>
                </a:lnTo>
                <a:lnTo>
                  <a:pt x="1308227" y="0"/>
                </a:lnTo>
                <a:lnTo>
                  <a:pt x="0" y="0"/>
                </a:lnTo>
                <a:lnTo>
                  <a:pt x="0" y="42749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22117" y="1781428"/>
            <a:ext cx="0" cy="4663833"/>
          </a:xfrm>
          <a:custGeom>
            <a:avLst/>
            <a:gdLst/>
            <a:ahLst/>
            <a:cxnLst/>
            <a:rect l="l" t="t" r="r" b="b"/>
            <a:pathLst>
              <a:path h="4663833">
                <a:moveTo>
                  <a:pt x="0" y="0"/>
                </a:moveTo>
                <a:lnTo>
                  <a:pt x="0" y="466383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509262" y="1154176"/>
            <a:ext cx="0" cy="5291086"/>
          </a:xfrm>
          <a:custGeom>
            <a:avLst/>
            <a:gdLst/>
            <a:ahLst/>
            <a:cxnLst/>
            <a:rect l="l" t="t" r="r" b="b"/>
            <a:pathLst>
              <a:path h="5291086">
                <a:moveTo>
                  <a:pt x="0" y="0"/>
                </a:moveTo>
                <a:lnTo>
                  <a:pt x="0" y="529108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161022" y="1781428"/>
            <a:ext cx="0" cy="4663833"/>
          </a:xfrm>
          <a:custGeom>
            <a:avLst/>
            <a:gdLst/>
            <a:ahLst/>
            <a:cxnLst/>
            <a:rect l="l" t="t" r="r" b="b"/>
            <a:pathLst>
              <a:path h="4663833">
                <a:moveTo>
                  <a:pt x="0" y="0"/>
                </a:moveTo>
                <a:lnTo>
                  <a:pt x="0" y="466383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42925" y="1800478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42925" y="2228088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42925" y="2868167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42925" y="3295650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42925" y="3723131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42925" y="4150614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42925" y="4578096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42925" y="5005578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42925" y="5645658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42925" y="6011418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49275" y="1154176"/>
            <a:ext cx="0" cy="5291086"/>
          </a:xfrm>
          <a:custGeom>
            <a:avLst/>
            <a:gdLst/>
            <a:ahLst/>
            <a:cxnLst/>
            <a:rect l="l" t="t" r="r" b="b"/>
            <a:pathLst>
              <a:path h="5291086">
                <a:moveTo>
                  <a:pt x="0" y="0"/>
                </a:moveTo>
                <a:lnTo>
                  <a:pt x="0" y="529108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469376" y="1154176"/>
            <a:ext cx="0" cy="5291086"/>
          </a:xfrm>
          <a:custGeom>
            <a:avLst/>
            <a:gdLst/>
            <a:ahLst/>
            <a:cxnLst/>
            <a:rect l="l" t="t" r="r" b="b"/>
            <a:pathLst>
              <a:path h="5291086">
                <a:moveTo>
                  <a:pt x="0" y="0"/>
                </a:moveTo>
                <a:lnTo>
                  <a:pt x="0" y="529108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42925" y="1160526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42925" y="6438912"/>
            <a:ext cx="7932801" cy="0"/>
          </a:xfrm>
          <a:custGeom>
            <a:avLst/>
            <a:gdLst/>
            <a:ahLst/>
            <a:cxnLst/>
            <a:rect l="l" t="t" r="r" b="b"/>
            <a:pathLst>
              <a:path w="7932801">
                <a:moveTo>
                  <a:pt x="0" y="0"/>
                </a:moveTo>
                <a:lnTo>
                  <a:pt x="79328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830986" y="628019"/>
            <a:ext cx="735082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VA</a:t>
            </a:r>
            <a:r>
              <a:rPr sz="2800" b="1" spc="-4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800" b="1" spc="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nistraç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800" b="1" spc="-17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Púb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ica</a:t>
            </a:r>
            <a:r>
              <a:rPr sz="2800" b="1" spc="-5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2800" b="1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49275" y="1160526"/>
            <a:ext cx="3959987" cy="639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8543">
              <a:lnSpc>
                <a:spcPct val="101277"/>
              </a:lnSpc>
              <a:spcBef>
                <a:spcPts val="340"/>
              </a:spcBef>
            </a:pPr>
            <a:r>
              <a:rPr sz="1800" b="1" spc="0" dirty="0" smtClean="0">
                <a:latin typeface="Verdana"/>
                <a:cs typeface="Verdana"/>
              </a:rPr>
              <a:t>Ma</a:t>
            </a:r>
            <a:r>
              <a:rPr sz="1800" b="1" spc="-9" dirty="0" smtClean="0">
                <a:latin typeface="Verdana"/>
                <a:cs typeface="Verdana"/>
              </a:rPr>
              <a:t>i</a:t>
            </a:r>
            <a:r>
              <a:rPr sz="1800" b="1" spc="0" dirty="0" smtClean="0">
                <a:latin typeface="Verdana"/>
                <a:cs typeface="Verdana"/>
              </a:rPr>
              <a:t>or </a:t>
            </a:r>
            <a:r>
              <a:rPr sz="1800" b="1" spc="4" dirty="0" smtClean="0">
                <a:latin typeface="Verdana"/>
                <a:cs typeface="Verdana"/>
              </a:rPr>
              <a:t>V</a:t>
            </a:r>
            <a:r>
              <a:rPr sz="1800" b="1" spc="0" dirty="0" smtClean="0">
                <a:latin typeface="Verdana"/>
                <a:cs typeface="Verdana"/>
              </a:rPr>
              <a:t>a</a:t>
            </a:r>
            <a:r>
              <a:rPr sz="1800" b="1" spc="-4" dirty="0" smtClean="0">
                <a:latin typeface="Verdana"/>
                <a:cs typeface="Verdana"/>
              </a:rPr>
              <a:t>l</a:t>
            </a:r>
            <a:r>
              <a:rPr sz="1800" b="1" spc="0" dirty="0" smtClean="0">
                <a:latin typeface="Verdana"/>
                <a:cs typeface="Verdana"/>
              </a:rPr>
              <a:t>or Agr</a:t>
            </a:r>
            <a:r>
              <a:rPr sz="1800" b="1" spc="4" dirty="0" smtClean="0">
                <a:latin typeface="Verdana"/>
                <a:cs typeface="Verdana"/>
              </a:rPr>
              <a:t>e</a:t>
            </a:r>
            <a:r>
              <a:rPr sz="1800" b="1" spc="0" dirty="0" smtClean="0">
                <a:latin typeface="Verdana"/>
                <a:cs typeface="Verdana"/>
              </a:rPr>
              <a:t>gado</a:t>
            </a:r>
            <a:endParaRPr sz="1800">
              <a:latin typeface="Verdana"/>
              <a:cs typeface="Verdana"/>
            </a:endParaRPr>
          </a:p>
          <a:p>
            <a:pPr marL="617499">
              <a:lnSpc>
                <a:spcPts val="2165"/>
              </a:lnSpc>
              <a:spcBef>
                <a:spcPts val="108"/>
              </a:spcBef>
            </a:pPr>
            <a:r>
              <a:rPr sz="2700" b="1" spc="0" baseline="-1523" dirty="0" smtClean="0">
                <a:latin typeface="Verdana"/>
                <a:cs typeface="Verdana"/>
              </a:rPr>
              <a:t>= ma</a:t>
            </a:r>
            <a:r>
              <a:rPr sz="2700" b="1" spc="-4" baseline="-1523" dirty="0" smtClean="0">
                <a:latin typeface="Verdana"/>
                <a:cs typeface="Verdana"/>
              </a:rPr>
              <a:t>i</a:t>
            </a:r>
            <a:r>
              <a:rPr sz="2700" b="1" spc="0" baseline="-1523" dirty="0" smtClean="0">
                <a:latin typeface="Verdana"/>
                <a:cs typeface="Verdana"/>
              </a:rPr>
              <a:t>or d</a:t>
            </a:r>
            <a:r>
              <a:rPr sz="2700" b="1" spc="4" baseline="-1523" dirty="0" smtClean="0"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latin typeface="Verdana"/>
                <a:cs typeface="Verdana"/>
              </a:rPr>
              <a:t>p</a:t>
            </a:r>
            <a:r>
              <a:rPr sz="2700" b="1" spc="4" baseline="-1523" dirty="0" smtClean="0"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latin typeface="Verdana"/>
                <a:cs typeface="Verdana"/>
              </a:rPr>
              <a:t>nd</a:t>
            </a:r>
            <a:r>
              <a:rPr sz="2700" b="1" spc="4" baseline="-1523" dirty="0" smtClean="0">
                <a:latin typeface="Verdana"/>
                <a:cs typeface="Verdana"/>
              </a:rPr>
              <a:t>ê</a:t>
            </a:r>
            <a:r>
              <a:rPr sz="2700" b="1" spc="0" baseline="-1523" dirty="0" smtClean="0">
                <a:latin typeface="Verdana"/>
                <a:cs typeface="Verdana"/>
              </a:rPr>
              <a:t>ncia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09262" y="1160526"/>
            <a:ext cx="3960114" cy="639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46480">
              <a:lnSpc>
                <a:spcPct val="101277"/>
              </a:lnSpc>
              <a:spcBef>
                <a:spcPts val="340"/>
              </a:spcBef>
            </a:pPr>
            <a:r>
              <a:rPr sz="1800" b="1" spc="0" dirty="0" smtClean="0">
                <a:latin typeface="Verdana"/>
                <a:cs typeface="Verdana"/>
              </a:rPr>
              <a:t>Menor</a:t>
            </a:r>
            <a:r>
              <a:rPr sz="1800" b="1" spc="9" dirty="0" smtClean="0">
                <a:latin typeface="Verdana"/>
                <a:cs typeface="Verdana"/>
              </a:rPr>
              <a:t> </a:t>
            </a:r>
            <a:r>
              <a:rPr sz="1800" b="1" spc="0" dirty="0" smtClean="0">
                <a:latin typeface="Verdana"/>
                <a:cs typeface="Verdana"/>
              </a:rPr>
              <a:t>Val</a:t>
            </a:r>
            <a:r>
              <a:rPr sz="1800" b="1" spc="-4" dirty="0" smtClean="0">
                <a:latin typeface="Verdana"/>
                <a:cs typeface="Verdana"/>
              </a:rPr>
              <a:t>o</a:t>
            </a:r>
            <a:r>
              <a:rPr sz="1800" b="1" spc="0" dirty="0" smtClean="0">
                <a:latin typeface="Verdana"/>
                <a:cs typeface="Verdana"/>
              </a:rPr>
              <a:t>r Agr</a:t>
            </a:r>
            <a:r>
              <a:rPr sz="1800" b="1" spc="4" dirty="0" smtClean="0">
                <a:latin typeface="Verdana"/>
                <a:cs typeface="Verdana"/>
              </a:rPr>
              <a:t>e</a:t>
            </a:r>
            <a:r>
              <a:rPr sz="1800" b="1" spc="0" dirty="0" smtClean="0">
                <a:latin typeface="Verdana"/>
                <a:cs typeface="Verdana"/>
              </a:rPr>
              <a:t>gado</a:t>
            </a:r>
            <a:endParaRPr sz="1800">
              <a:latin typeface="Verdana"/>
              <a:cs typeface="Verdana"/>
            </a:endParaRPr>
          </a:p>
          <a:p>
            <a:pPr marL="575437">
              <a:lnSpc>
                <a:spcPts val="2165"/>
              </a:lnSpc>
              <a:spcBef>
                <a:spcPts val="108"/>
              </a:spcBef>
            </a:pPr>
            <a:r>
              <a:rPr sz="2700" b="1" spc="0" baseline="-1523" dirty="0" smtClean="0">
                <a:latin typeface="Verdana"/>
                <a:cs typeface="Verdana"/>
              </a:rPr>
              <a:t>= me</a:t>
            </a:r>
            <a:r>
              <a:rPr sz="2700" b="1" spc="4" baseline="-1523" dirty="0" smtClean="0">
                <a:latin typeface="Verdana"/>
                <a:cs typeface="Verdana"/>
              </a:rPr>
              <a:t>n</a:t>
            </a:r>
            <a:r>
              <a:rPr sz="2700" b="1" spc="0" baseline="-1523" dirty="0" smtClean="0">
                <a:latin typeface="Verdana"/>
                <a:cs typeface="Verdana"/>
              </a:rPr>
              <a:t>or d</a:t>
            </a:r>
            <a:r>
              <a:rPr sz="2700" b="1" spc="4" baseline="-1523" dirty="0" smtClean="0"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latin typeface="Verdana"/>
                <a:cs typeface="Verdana"/>
              </a:rPr>
              <a:t>p</a:t>
            </a:r>
            <a:r>
              <a:rPr sz="2700" b="1" spc="4" baseline="-1523" dirty="0" smtClean="0"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latin typeface="Verdana"/>
                <a:cs typeface="Verdana"/>
              </a:rPr>
              <a:t>nd</a:t>
            </a:r>
            <a:r>
              <a:rPr sz="2700" b="1" spc="4" baseline="-1523" dirty="0" smtClean="0">
                <a:latin typeface="Verdana"/>
                <a:cs typeface="Verdana"/>
              </a:rPr>
              <a:t>ê</a:t>
            </a:r>
            <a:r>
              <a:rPr sz="2700" b="1" spc="0" baseline="-1523" dirty="0" smtClean="0">
                <a:latin typeface="Verdana"/>
                <a:cs typeface="Verdana"/>
              </a:rPr>
              <a:t>ncia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49275" y="1800478"/>
            <a:ext cx="2672842" cy="427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3222117" y="1800478"/>
            <a:ext cx="1287145" cy="427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4509262" y="1800478"/>
            <a:ext cx="2651760" cy="427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7161022" y="1800478"/>
            <a:ext cx="1308353" cy="427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49275" y="2228088"/>
            <a:ext cx="2672842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14">
              <a:lnSpc>
                <a:spcPct val="101277"/>
              </a:lnSpc>
              <a:spcBef>
                <a:spcPts val="340"/>
              </a:spcBef>
            </a:pPr>
            <a:r>
              <a:rPr sz="1800" b="1" spc="4" dirty="0" smtClean="0">
                <a:latin typeface="Verdana"/>
                <a:cs typeface="Verdana"/>
              </a:rPr>
              <a:t>S</a:t>
            </a:r>
            <a:r>
              <a:rPr sz="1800" b="1" spc="0" dirty="0" smtClean="0">
                <a:latin typeface="Verdana"/>
                <a:cs typeface="Verdana"/>
              </a:rPr>
              <a:t>anto Antonio</a:t>
            </a:r>
            <a:r>
              <a:rPr sz="1800" b="1" spc="34" dirty="0" smtClean="0">
                <a:latin typeface="Verdana"/>
                <a:cs typeface="Verdana"/>
              </a:rPr>
              <a:t> </a:t>
            </a:r>
            <a:r>
              <a:rPr sz="1800" b="1" spc="0" dirty="0" smtClean="0">
                <a:latin typeface="Verdana"/>
                <a:cs typeface="Verdana"/>
              </a:rPr>
              <a:t>d</a:t>
            </a:r>
            <a:r>
              <a:rPr sz="1800" b="1" spc="4" dirty="0" smtClean="0">
                <a:latin typeface="Verdana"/>
                <a:cs typeface="Verdana"/>
              </a:rPr>
              <a:t>o</a:t>
            </a:r>
            <a:r>
              <a:rPr sz="1800" b="1" spc="0" dirty="0" smtClean="0"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  <a:p>
            <a:pPr marL="91414">
              <a:lnSpc>
                <a:spcPts val="2160"/>
              </a:lnSpc>
              <a:spcBef>
                <a:spcPts val="108"/>
              </a:spcBef>
            </a:pPr>
            <a:r>
              <a:rPr sz="2700" b="1" spc="0" baseline="-1523" dirty="0" smtClean="0">
                <a:latin typeface="Verdana"/>
                <a:cs typeface="Verdana"/>
              </a:rPr>
              <a:t>Mi</a:t>
            </a:r>
            <a:r>
              <a:rPr sz="2700" b="1" spc="-4" baseline="-1523" dirty="0" smtClean="0">
                <a:latin typeface="Verdana"/>
                <a:cs typeface="Verdana"/>
              </a:rPr>
              <a:t>l</a:t>
            </a:r>
            <a:r>
              <a:rPr sz="2700" b="1" spc="0" baseline="-1523" dirty="0" smtClean="0">
                <a:latin typeface="Verdana"/>
                <a:cs typeface="Verdana"/>
              </a:rPr>
              <a:t>ag</a:t>
            </a:r>
            <a:r>
              <a:rPr sz="2700" b="1" spc="4" baseline="-1523" dirty="0" smtClean="0">
                <a:latin typeface="Verdana"/>
                <a:cs typeface="Verdana"/>
              </a:rPr>
              <a:t>re</a:t>
            </a:r>
            <a:r>
              <a:rPr sz="2700" b="1" spc="0" baseline="-1523" dirty="0" smtClean="0"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22117" y="2228088"/>
            <a:ext cx="1287145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1277"/>
              </a:lnSpc>
              <a:spcBef>
                <a:spcPts val="340"/>
              </a:spcBef>
            </a:pPr>
            <a:r>
              <a:rPr sz="1800" b="1" spc="0" dirty="0" smtClean="0">
                <a:latin typeface="Verdana"/>
                <a:cs typeface="Verdana"/>
              </a:rPr>
              <a:t>7</a:t>
            </a:r>
            <a:r>
              <a:rPr sz="1800" b="1" spc="4" dirty="0" smtClean="0">
                <a:latin typeface="Verdana"/>
                <a:cs typeface="Verdana"/>
              </a:rPr>
              <a:t>3</a:t>
            </a:r>
            <a:r>
              <a:rPr sz="1800" b="1" spc="0" dirty="0" smtClean="0">
                <a:latin typeface="Verdana"/>
                <a:cs typeface="Verdana"/>
              </a:rPr>
              <a:t>,12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09262" y="2228088"/>
            <a:ext cx="265176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1277"/>
              </a:lnSpc>
              <a:spcBef>
                <a:spcPts val="340"/>
              </a:spcBef>
            </a:pPr>
            <a:r>
              <a:rPr sz="1800" b="1" spc="0" dirty="0" smtClean="0">
                <a:latin typeface="Verdana"/>
                <a:cs typeface="Verdana"/>
              </a:rPr>
              <a:t>B</a:t>
            </a:r>
            <a:r>
              <a:rPr sz="1800" b="1" spc="-4" dirty="0" smtClean="0">
                <a:latin typeface="Verdana"/>
                <a:cs typeface="Verdana"/>
              </a:rPr>
              <a:t>a</a:t>
            </a:r>
            <a:r>
              <a:rPr sz="1800" b="1" spc="0" dirty="0" smtClean="0">
                <a:latin typeface="Verdana"/>
                <a:cs typeface="Verdana"/>
              </a:rPr>
              <a:t>i</a:t>
            </a:r>
            <a:r>
              <a:rPr sz="1800" b="1" spc="-4" dirty="0" smtClean="0">
                <a:latin typeface="Verdana"/>
                <a:cs typeface="Verdana"/>
              </a:rPr>
              <a:t>x</a:t>
            </a:r>
            <a:r>
              <a:rPr sz="1800" b="1" spc="0" dirty="0" smtClean="0">
                <a:latin typeface="Verdana"/>
                <a:cs typeface="Verdana"/>
              </a:rPr>
              <a:t>a G</a:t>
            </a:r>
            <a:r>
              <a:rPr sz="1800" b="1" spc="4" dirty="0" smtClean="0">
                <a:latin typeface="Verdana"/>
                <a:cs typeface="Verdana"/>
              </a:rPr>
              <a:t>r</a:t>
            </a:r>
            <a:r>
              <a:rPr sz="1800" b="1" spc="0" dirty="0" smtClean="0">
                <a:latin typeface="Verdana"/>
                <a:cs typeface="Verdana"/>
              </a:rPr>
              <a:t>ande do</a:t>
            </a:r>
            <a:endParaRPr sz="1800">
              <a:latin typeface="Verdana"/>
              <a:cs typeface="Verdana"/>
            </a:endParaRPr>
          </a:p>
          <a:p>
            <a:pPr marL="92328">
              <a:lnSpc>
                <a:spcPts val="2160"/>
              </a:lnSpc>
              <a:spcBef>
                <a:spcPts val="108"/>
              </a:spcBef>
            </a:pPr>
            <a:r>
              <a:rPr sz="2700" b="1" spc="0" baseline="-1523" dirty="0" smtClean="0">
                <a:latin typeface="Verdana"/>
                <a:cs typeface="Verdana"/>
              </a:rPr>
              <a:t>R</a:t>
            </a:r>
            <a:r>
              <a:rPr sz="2700" b="1" spc="-4" baseline="-1523" dirty="0" smtClean="0">
                <a:latin typeface="Verdana"/>
                <a:cs typeface="Verdana"/>
              </a:rPr>
              <a:t>i</a:t>
            </a:r>
            <a:r>
              <a:rPr sz="2700" b="1" spc="0" baseline="-1523" dirty="0" smtClean="0">
                <a:latin typeface="Verdana"/>
                <a:cs typeface="Verdana"/>
              </a:rPr>
              <a:t>b</a:t>
            </a:r>
            <a:r>
              <a:rPr sz="2700" b="1" spc="4" baseline="-1523" dirty="0" smtClean="0"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latin typeface="Verdana"/>
                <a:cs typeface="Verdana"/>
              </a:rPr>
              <a:t>iro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61022" y="2228088"/>
            <a:ext cx="1308353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2">
              <a:lnSpc>
                <a:spcPct val="101277"/>
              </a:lnSpc>
              <a:spcBef>
                <a:spcPts val="340"/>
              </a:spcBef>
            </a:pPr>
            <a:r>
              <a:rPr sz="1800" b="1" spc="0" dirty="0" smtClean="0">
                <a:latin typeface="Verdana"/>
                <a:cs typeface="Verdana"/>
              </a:rPr>
              <a:t>9,</a:t>
            </a:r>
            <a:r>
              <a:rPr sz="1800" b="1" spc="4" dirty="0" smtClean="0">
                <a:latin typeface="Verdana"/>
                <a:cs typeface="Verdana"/>
              </a:rPr>
              <a:t>3</a:t>
            </a:r>
            <a:r>
              <a:rPr sz="1800" b="1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49275" y="2868167"/>
            <a:ext cx="2672842" cy="427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3222117" y="2868167"/>
            <a:ext cx="1287145" cy="427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4509262" y="2868167"/>
            <a:ext cx="2651760" cy="427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7161022" y="2868167"/>
            <a:ext cx="1308353" cy="427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549275" y="3295650"/>
            <a:ext cx="2672842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14">
              <a:lnSpc>
                <a:spcPct val="101277"/>
              </a:lnSpc>
              <a:spcBef>
                <a:spcPts val="345"/>
              </a:spcBef>
            </a:pPr>
            <a:r>
              <a:rPr sz="1800" b="1" spc="4" dirty="0" smtClean="0">
                <a:latin typeface="Verdana"/>
                <a:cs typeface="Verdana"/>
              </a:rPr>
              <a:t>G</a:t>
            </a:r>
            <a:r>
              <a:rPr sz="1800" b="1" spc="0" dirty="0" smtClean="0">
                <a:latin typeface="Verdana"/>
                <a:cs typeface="Verdana"/>
              </a:rPr>
              <a:t>ua</a:t>
            </a:r>
            <a:r>
              <a:rPr sz="1800" b="1" spc="9" dirty="0" smtClean="0">
                <a:latin typeface="Verdana"/>
                <a:cs typeface="Verdana"/>
              </a:rPr>
              <a:t>r</a:t>
            </a:r>
            <a:r>
              <a:rPr sz="1800" b="1" spc="0" dirty="0" smtClean="0">
                <a:latin typeface="Verdana"/>
                <a:cs typeface="Verdana"/>
              </a:rPr>
              <a:t>ibas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22117" y="3295650"/>
            <a:ext cx="1287145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7</a:t>
            </a:r>
            <a:r>
              <a:rPr sz="1800" b="1" spc="4" dirty="0" smtClean="0">
                <a:latin typeface="Verdana"/>
                <a:cs typeface="Verdana"/>
              </a:rPr>
              <a:t>3</a:t>
            </a:r>
            <a:r>
              <a:rPr sz="1800" b="1" spc="0" dirty="0" smtClean="0">
                <a:latin typeface="Verdana"/>
                <a:cs typeface="Verdana"/>
              </a:rPr>
              <a:t>,92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09262" y="3295650"/>
            <a:ext cx="2651760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R</a:t>
            </a:r>
            <a:r>
              <a:rPr sz="1800" b="1" spc="-4" dirty="0" smtClean="0">
                <a:latin typeface="Verdana"/>
                <a:cs typeface="Verdana"/>
              </a:rPr>
              <a:t>i</a:t>
            </a:r>
            <a:r>
              <a:rPr sz="1800" b="1" spc="0" dirty="0" smtClean="0">
                <a:latin typeface="Verdana"/>
                <a:cs typeface="Verdana"/>
              </a:rPr>
              <a:t>b</a:t>
            </a:r>
            <a:r>
              <a:rPr sz="1800" b="1" spc="4" dirty="0" smtClean="0">
                <a:latin typeface="Verdana"/>
                <a:cs typeface="Verdana"/>
              </a:rPr>
              <a:t>e</a:t>
            </a:r>
            <a:r>
              <a:rPr sz="1800" b="1" spc="0" dirty="0" smtClean="0">
                <a:latin typeface="Verdana"/>
                <a:cs typeface="Verdana"/>
              </a:rPr>
              <a:t>iro</a:t>
            </a:r>
            <a:r>
              <a:rPr sz="1800" b="1" spc="9" dirty="0" smtClean="0">
                <a:latin typeface="Verdana"/>
                <a:cs typeface="Verdana"/>
              </a:rPr>
              <a:t> </a:t>
            </a:r>
            <a:r>
              <a:rPr sz="1800" b="1" spc="0" dirty="0" smtClean="0">
                <a:latin typeface="Verdana"/>
                <a:cs typeface="Verdana"/>
              </a:rPr>
              <a:t>Go</a:t>
            </a:r>
            <a:r>
              <a:rPr sz="1800" b="1" spc="4" dirty="0" smtClean="0">
                <a:latin typeface="Verdana"/>
                <a:cs typeface="Verdana"/>
              </a:rPr>
              <a:t>n</a:t>
            </a:r>
            <a:r>
              <a:rPr sz="1800" b="1" spc="0" dirty="0" smtClean="0">
                <a:latin typeface="Verdana"/>
                <a:cs typeface="Verdana"/>
              </a:rPr>
              <a:t>ça</a:t>
            </a:r>
            <a:r>
              <a:rPr sz="1800" b="1" spc="-9" dirty="0" smtClean="0">
                <a:latin typeface="Verdana"/>
                <a:cs typeface="Verdana"/>
              </a:rPr>
              <a:t>l</a:t>
            </a:r>
            <a:r>
              <a:rPr sz="1800" b="1" spc="-4" dirty="0" smtClean="0">
                <a:latin typeface="Verdana"/>
                <a:cs typeface="Verdana"/>
              </a:rPr>
              <a:t>v</a:t>
            </a:r>
            <a:r>
              <a:rPr sz="1800" b="1" spc="0" dirty="0" smtClean="0">
                <a:latin typeface="Verdana"/>
                <a:cs typeface="Verdana"/>
              </a:rPr>
              <a:t>es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61022" y="3295650"/>
            <a:ext cx="1308353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2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9,</a:t>
            </a:r>
            <a:r>
              <a:rPr sz="1800" b="1" spc="4" dirty="0" smtClean="0">
                <a:latin typeface="Verdana"/>
                <a:cs typeface="Verdana"/>
              </a:rPr>
              <a:t>3</a:t>
            </a:r>
            <a:r>
              <a:rPr sz="1800" b="1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9275" y="3723131"/>
            <a:ext cx="2672842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222117" y="3723131"/>
            <a:ext cx="1287145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4509262" y="3723131"/>
            <a:ext cx="2651760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7161022" y="3723131"/>
            <a:ext cx="1308353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49275" y="4150614"/>
            <a:ext cx="2672842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14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Mas</a:t>
            </a:r>
            <a:r>
              <a:rPr sz="1800" b="1" spc="4" dirty="0" smtClean="0">
                <a:latin typeface="Verdana"/>
                <a:cs typeface="Verdana"/>
              </a:rPr>
              <a:t>s</a:t>
            </a:r>
            <a:r>
              <a:rPr sz="1800" b="1" spc="0" dirty="0" smtClean="0">
                <a:latin typeface="Verdana"/>
                <a:cs typeface="Verdana"/>
              </a:rPr>
              <a:t>apê</a:t>
            </a:r>
            <a:r>
              <a:rPr sz="1800" b="1" spc="-14" dirty="0" smtClean="0">
                <a:latin typeface="Verdana"/>
                <a:cs typeface="Verdana"/>
              </a:rPr>
              <a:t> </a:t>
            </a:r>
            <a:r>
              <a:rPr sz="1800" b="1" spc="0" dirty="0" smtClean="0">
                <a:latin typeface="Verdana"/>
                <a:cs typeface="Verdana"/>
              </a:rPr>
              <a:t>do Piauí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22117" y="4150614"/>
            <a:ext cx="1287145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7</a:t>
            </a:r>
            <a:r>
              <a:rPr sz="1800" b="1" spc="4" dirty="0" smtClean="0">
                <a:latin typeface="Verdana"/>
                <a:cs typeface="Verdana"/>
              </a:rPr>
              <a:t>2</a:t>
            </a:r>
            <a:r>
              <a:rPr sz="1800" b="1" spc="0" dirty="0" smtClean="0">
                <a:latin typeface="Verdana"/>
                <a:cs typeface="Verdana"/>
              </a:rPr>
              <a:t>,79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09262" y="4150614"/>
            <a:ext cx="2651760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U</a:t>
            </a:r>
            <a:r>
              <a:rPr sz="1800" b="1" spc="4" dirty="0" smtClean="0">
                <a:latin typeface="Verdana"/>
                <a:cs typeface="Verdana"/>
              </a:rPr>
              <a:t>r</a:t>
            </a:r>
            <a:r>
              <a:rPr sz="1800" b="1" spc="0" dirty="0" smtClean="0">
                <a:latin typeface="Verdana"/>
                <a:cs typeface="Verdana"/>
              </a:rPr>
              <a:t>uçuí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61022" y="4150614"/>
            <a:ext cx="1308353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2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1</a:t>
            </a:r>
            <a:r>
              <a:rPr sz="1800" b="1" spc="4" dirty="0" smtClean="0">
                <a:latin typeface="Verdana"/>
                <a:cs typeface="Verdana"/>
              </a:rPr>
              <a:t>0</a:t>
            </a:r>
            <a:r>
              <a:rPr sz="1800" b="1" spc="0" dirty="0" smtClean="0">
                <a:latin typeface="Verdana"/>
                <a:cs typeface="Verdana"/>
              </a:rPr>
              <a:t>,49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9275" y="4578096"/>
            <a:ext cx="2672842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3222117" y="4578096"/>
            <a:ext cx="1287145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509262" y="4578096"/>
            <a:ext cx="2651760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7161022" y="4578096"/>
            <a:ext cx="1308353" cy="4274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549275" y="5005578"/>
            <a:ext cx="2672842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14">
              <a:lnSpc>
                <a:spcPct val="101277"/>
              </a:lnSpc>
              <a:spcBef>
                <a:spcPts val="350"/>
              </a:spcBef>
            </a:pPr>
            <a:r>
              <a:rPr sz="1800" b="1" spc="4" dirty="0" smtClean="0">
                <a:latin typeface="Verdana"/>
                <a:cs typeface="Verdana"/>
              </a:rPr>
              <a:t>C</a:t>
            </a:r>
            <a:r>
              <a:rPr sz="1800" b="1" spc="0" dirty="0" smtClean="0">
                <a:latin typeface="Verdana"/>
                <a:cs typeface="Verdana"/>
              </a:rPr>
              <a:t>a</a:t>
            </a:r>
            <a:r>
              <a:rPr sz="1800" b="1" spc="4" dirty="0" smtClean="0">
                <a:latin typeface="Verdana"/>
                <a:cs typeface="Verdana"/>
              </a:rPr>
              <a:t>m</a:t>
            </a:r>
            <a:r>
              <a:rPr sz="1800" b="1" spc="0" dirty="0" smtClean="0">
                <a:latin typeface="Verdana"/>
                <a:cs typeface="Verdana"/>
              </a:rPr>
              <a:t>po</a:t>
            </a:r>
            <a:r>
              <a:rPr sz="1800" b="1" spc="-9" dirty="0" smtClean="0">
                <a:latin typeface="Verdana"/>
                <a:cs typeface="Verdana"/>
              </a:rPr>
              <a:t> </a:t>
            </a:r>
            <a:r>
              <a:rPr sz="1800" b="1" spc="4" dirty="0" smtClean="0">
                <a:latin typeface="Verdana"/>
                <a:cs typeface="Verdana"/>
              </a:rPr>
              <a:t>L</a:t>
            </a:r>
            <a:r>
              <a:rPr sz="1800" b="1" spc="0" dirty="0" smtClean="0">
                <a:latin typeface="Verdana"/>
                <a:cs typeface="Verdana"/>
              </a:rPr>
              <a:t>a</a:t>
            </a:r>
            <a:r>
              <a:rPr sz="1800" b="1" spc="4" dirty="0" smtClean="0">
                <a:latin typeface="Verdana"/>
                <a:cs typeface="Verdana"/>
              </a:rPr>
              <a:t>r</a:t>
            </a:r>
            <a:r>
              <a:rPr sz="1800" b="1" spc="0" dirty="0" smtClean="0">
                <a:latin typeface="Verdana"/>
                <a:cs typeface="Verdana"/>
              </a:rPr>
              <a:t>go do</a:t>
            </a:r>
            <a:endParaRPr sz="1800">
              <a:latin typeface="Verdana"/>
              <a:cs typeface="Verdana"/>
            </a:endParaRPr>
          </a:p>
          <a:p>
            <a:pPr marL="91414">
              <a:lnSpc>
                <a:spcPts val="2160"/>
              </a:lnSpc>
              <a:spcBef>
                <a:spcPts val="108"/>
              </a:spcBef>
            </a:pPr>
            <a:r>
              <a:rPr sz="2700" b="1" spc="0" baseline="-1523" dirty="0" smtClean="0">
                <a:latin typeface="Verdana"/>
                <a:cs typeface="Verdana"/>
              </a:rPr>
              <a:t>Piauí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22117" y="5005578"/>
            <a:ext cx="1287145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1277"/>
              </a:lnSpc>
              <a:spcBef>
                <a:spcPts val="350"/>
              </a:spcBef>
            </a:pPr>
            <a:r>
              <a:rPr sz="1800" b="1" spc="0" dirty="0" smtClean="0">
                <a:latin typeface="Verdana"/>
                <a:cs typeface="Verdana"/>
              </a:rPr>
              <a:t>7</a:t>
            </a:r>
            <a:r>
              <a:rPr sz="1800" b="1" spc="4" dirty="0" smtClean="0">
                <a:latin typeface="Verdana"/>
                <a:cs typeface="Verdana"/>
              </a:rPr>
              <a:t>2</a:t>
            </a:r>
            <a:r>
              <a:rPr sz="1800" b="1" spc="0" dirty="0" smtClean="0">
                <a:latin typeface="Verdana"/>
                <a:cs typeface="Verdana"/>
              </a:rPr>
              <a:t>,62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09262" y="5005578"/>
            <a:ext cx="265176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1277"/>
              </a:lnSpc>
              <a:spcBef>
                <a:spcPts val="350"/>
              </a:spcBef>
            </a:pPr>
            <a:r>
              <a:rPr sz="1800" b="1" spc="4" dirty="0" smtClean="0">
                <a:latin typeface="Verdana"/>
                <a:cs typeface="Verdana"/>
              </a:rPr>
              <a:t>S</a:t>
            </a:r>
            <a:r>
              <a:rPr sz="1800" b="1" spc="0" dirty="0" smtClean="0">
                <a:latin typeface="Verdana"/>
                <a:cs typeface="Verdana"/>
              </a:rPr>
              <a:t>anta Filomena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61022" y="5005578"/>
            <a:ext cx="1308353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2">
              <a:lnSpc>
                <a:spcPct val="101277"/>
              </a:lnSpc>
              <a:spcBef>
                <a:spcPts val="350"/>
              </a:spcBef>
            </a:pPr>
            <a:r>
              <a:rPr sz="1800" b="1" spc="0" dirty="0" smtClean="0">
                <a:latin typeface="Verdana"/>
                <a:cs typeface="Verdana"/>
              </a:rPr>
              <a:t>1</a:t>
            </a:r>
            <a:r>
              <a:rPr sz="1800" b="1" spc="4" dirty="0" smtClean="0">
                <a:latin typeface="Verdana"/>
                <a:cs typeface="Verdana"/>
              </a:rPr>
              <a:t>6</a:t>
            </a:r>
            <a:r>
              <a:rPr sz="1800" b="1" spc="0" dirty="0" smtClean="0">
                <a:latin typeface="Verdana"/>
                <a:cs typeface="Verdana"/>
              </a:rPr>
              <a:t>,97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9275" y="5645658"/>
            <a:ext cx="2672842" cy="365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222117" y="5645658"/>
            <a:ext cx="1287145" cy="365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509262" y="5645658"/>
            <a:ext cx="2651760" cy="365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7161022" y="5645658"/>
            <a:ext cx="1308353" cy="365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49275" y="6011418"/>
            <a:ext cx="2672842" cy="4274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14">
              <a:lnSpc>
                <a:spcPct val="101277"/>
              </a:lnSpc>
              <a:spcBef>
                <a:spcPts val="350"/>
              </a:spcBef>
            </a:pPr>
            <a:r>
              <a:rPr sz="1800" b="1" spc="4" dirty="0" smtClean="0">
                <a:latin typeface="Verdana"/>
                <a:cs typeface="Verdana"/>
              </a:rPr>
              <a:t>F</a:t>
            </a:r>
            <a:r>
              <a:rPr sz="1800" b="1" spc="0" dirty="0" smtClean="0">
                <a:latin typeface="Verdana"/>
                <a:cs typeface="Verdana"/>
              </a:rPr>
              <a:t>artura</a:t>
            </a:r>
            <a:r>
              <a:rPr sz="1800" b="1" spc="9" dirty="0" smtClean="0">
                <a:latin typeface="Verdana"/>
                <a:cs typeface="Verdana"/>
              </a:rPr>
              <a:t> </a:t>
            </a:r>
            <a:r>
              <a:rPr sz="1800" b="1" spc="0" dirty="0" smtClean="0">
                <a:latin typeface="Verdana"/>
                <a:cs typeface="Verdana"/>
              </a:rPr>
              <a:t>do Pi</a:t>
            </a:r>
            <a:r>
              <a:rPr sz="1800" b="1" spc="-4" dirty="0" smtClean="0">
                <a:latin typeface="Verdana"/>
                <a:cs typeface="Verdana"/>
              </a:rPr>
              <a:t>a</a:t>
            </a:r>
            <a:r>
              <a:rPr sz="1800" b="1" spc="0" dirty="0" smtClean="0">
                <a:latin typeface="Verdana"/>
                <a:cs typeface="Verdana"/>
              </a:rPr>
              <a:t>uí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22117" y="6011418"/>
            <a:ext cx="1287145" cy="4274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1277"/>
              </a:lnSpc>
              <a:spcBef>
                <a:spcPts val="350"/>
              </a:spcBef>
            </a:pPr>
            <a:r>
              <a:rPr sz="1800" b="1" spc="0" dirty="0" smtClean="0">
                <a:latin typeface="Verdana"/>
                <a:cs typeface="Verdana"/>
              </a:rPr>
              <a:t>72,14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262" y="6011418"/>
            <a:ext cx="2651760" cy="4274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1277"/>
              </a:lnSpc>
              <a:spcBef>
                <a:spcPts val="350"/>
              </a:spcBef>
            </a:pPr>
            <a:r>
              <a:rPr sz="1800" b="1" spc="0" dirty="0" smtClean="0">
                <a:latin typeface="Verdana"/>
                <a:cs typeface="Verdana"/>
              </a:rPr>
              <a:t>Cu</a:t>
            </a:r>
            <a:r>
              <a:rPr sz="1800" b="1" spc="4" dirty="0" smtClean="0">
                <a:latin typeface="Verdana"/>
                <a:cs typeface="Verdana"/>
              </a:rPr>
              <a:t>r</a:t>
            </a:r>
            <a:r>
              <a:rPr sz="1800" b="1" spc="0" dirty="0" smtClean="0">
                <a:latin typeface="Verdana"/>
                <a:cs typeface="Verdana"/>
              </a:rPr>
              <a:t>rais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161022" y="6011418"/>
            <a:ext cx="1308353" cy="4274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2">
              <a:lnSpc>
                <a:spcPct val="101277"/>
              </a:lnSpc>
              <a:spcBef>
                <a:spcPts val="350"/>
              </a:spcBef>
            </a:pPr>
            <a:r>
              <a:rPr sz="1800" b="1" spc="0" dirty="0" smtClean="0">
                <a:latin typeface="Verdana"/>
                <a:cs typeface="Verdana"/>
              </a:rPr>
              <a:t>16,20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0237" y="1831848"/>
            <a:ext cx="7978838" cy="0"/>
          </a:xfrm>
          <a:custGeom>
            <a:avLst/>
            <a:gdLst/>
            <a:ahLst/>
            <a:cxnLst/>
            <a:rect l="l" t="t" r="r" b="b"/>
            <a:pathLst>
              <a:path w="7978838">
                <a:moveTo>
                  <a:pt x="0" y="0"/>
                </a:moveTo>
                <a:lnTo>
                  <a:pt x="797883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30237" y="1100201"/>
            <a:ext cx="7978838" cy="0"/>
          </a:xfrm>
          <a:custGeom>
            <a:avLst/>
            <a:gdLst/>
            <a:ahLst/>
            <a:cxnLst/>
            <a:rect l="l" t="t" r="r" b="b"/>
            <a:pathLst>
              <a:path w="7978838">
                <a:moveTo>
                  <a:pt x="0" y="0"/>
                </a:moveTo>
                <a:lnTo>
                  <a:pt x="797883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30237" y="3935349"/>
            <a:ext cx="7978838" cy="0"/>
          </a:xfrm>
          <a:custGeom>
            <a:avLst/>
            <a:gdLst/>
            <a:ahLst/>
            <a:cxnLst/>
            <a:rect l="l" t="t" r="r" b="b"/>
            <a:pathLst>
              <a:path w="7978838">
                <a:moveTo>
                  <a:pt x="0" y="0"/>
                </a:moveTo>
                <a:lnTo>
                  <a:pt x="797883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966012" y="370211"/>
            <a:ext cx="657816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maiores</a:t>
            </a:r>
            <a:r>
              <a:rPr sz="2800" b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2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800" b="1" spc="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PER</a:t>
            </a:r>
            <a:r>
              <a:rPr sz="2800" b="1" spc="-6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CAPITA</a:t>
            </a:r>
            <a:r>
              <a:rPr sz="2800" b="1" spc="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589011" y="370211"/>
            <a:ext cx="109055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51350" y="1170046"/>
            <a:ext cx="216084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1800" b="1" i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PIB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30669" y="1170046"/>
            <a:ext cx="934408" cy="619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capi</a:t>
            </a:r>
            <a:r>
              <a:rPr sz="1800" b="1" i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  <a:p>
            <a:pPr marL="235204">
              <a:lnSpc>
                <a:spcPct val="101277"/>
              </a:lnSpc>
              <a:spcBef>
                <a:spcPts val="594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28420" y="1352926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66846" y="153580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14850" y="153580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62981" y="153580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578598" y="1535806"/>
            <a:ext cx="63938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R$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35070" y="1896438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84598" y="1896438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31586" y="1896438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9066" y="1901947"/>
            <a:ext cx="2368464" cy="1991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673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uçuí</a:t>
            </a:r>
            <a:endParaRPr sz="1800">
              <a:latin typeface="Verdana"/>
              <a:cs typeface="Verdana"/>
            </a:endParaRPr>
          </a:p>
          <a:p>
            <a:pPr marL="12700" marR="41673">
              <a:lnSpc>
                <a:spcPct val="101277"/>
              </a:lnSpc>
              <a:spcBef>
                <a:spcPts val="608"/>
              </a:spcBef>
            </a:pP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rande do</a:t>
            </a:r>
            <a:endParaRPr sz="1800">
              <a:latin typeface="Verdana"/>
              <a:cs typeface="Verdana"/>
            </a:endParaRPr>
          </a:p>
          <a:p>
            <a:pPr marL="355599" marR="41673">
              <a:lnSpc>
                <a:spcPts val="2150"/>
              </a:lnSpc>
              <a:spcBef>
                <a:spcPts val="107"/>
              </a:spcBef>
            </a:pP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700" b="1" spc="-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700" b="1" spc="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iro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8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iro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endParaRPr sz="1800">
              <a:latin typeface="Verdana"/>
              <a:cs typeface="Verdana"/>
            </a:endParaRPr>
          </a:p>
          <a:p>
            <a:pPr marL="12700" marR="41673">
              <a:lnSpc>
                <a:spcPct val="101277"/>
              </a:lnSpc>
              <a:spcBef>
                <a:spcPts val="695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  <a:p>
            <a:pPr marL="12700" marR="41673">
              <a:lnSpc>
                <a:spcPct val="101277"/>
              </a:lnSpc>
              <a:spcBef>
                <a:spcPts val="692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anta Filomena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21170" y="1904995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12507" y="1902769"/>
            <a:ext cx="82047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.6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5,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735070" y="2399358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84598" y="2399358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31586" y="2399358"/>
            <a:ext cx="17398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21170" y="2407915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12507" y="2405689"/>
            <a:ext cx="82047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.3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5,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84778" y="2902532"/>
            <a:ext cx="263905" cy="9859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992" marR="34289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16"/>
              </a:spcBef>
            </a:pPr>
            <a:r>
              <a:rPr sz="1800" b="1" spc="-94" dirty="0" smtClean="0">
                <a:solidFill>
                  <a:srgbClr val="FFFFFF"/>
                </a:solidFill>
                <a:latin typeface="Times New Roman"/>
                <a:cs typeface="Times New Roman"/>
              </a:rPr>
              <a:t>11</a:t>
            </a:r>
            <a:endParaRPr sz="1800">
              <a:latin typeface="Times New Roman"/>
              <a:cs typeface="Times New Roman"/>
            </a:endParaRPr>
          </a:p>
          <a:p>
            <a:pPr marL="62992" marR="34289">
              <a:lnSpc>
                <a:spcPct val="95825"/>
              </a:lnSpc>
              <a:spcBef>
                <a:spcPts val="810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7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84598" y="2902532"/>
            <a:ext cx="173989" cy="9859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16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9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10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6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31586" y="2902532"/>
            <a:ext cx="173989" cy="9859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16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10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9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21170" y="2911089"/>
            <a:ext cx="222210" cy="9859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692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12507" y="2908863"/>
            <a:ext cx="820470" cy="985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.8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9,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16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.0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0,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10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.6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7,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3793" y="4340601"/>
            <a:ext cx="391012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com 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oc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ção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12360" y="4340601"/>
            <a:ext cx="206184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agro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ecuá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94678" y="4340601"/>
            <a:ext cx="212608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onde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se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3793" y="4669785"/>
            <a:ext cx="287697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p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odução</a:t>
            </a:r>
            <a:r>
              <a:rPr sz="1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eais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79241" y="4669785"/>
            <a:ext cx="21149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09212" y="4669785"/>
            <a:ext cx="59224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om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20032" y="4669785"/>
            <a:ext cx="75485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bai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2700" y="4669785"/>
            <a:ext cx="313374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nsidade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mog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á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3793" y="5291706"/>
            <a:ext cx="2155443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PIB P</a:t>
            </a:r>
            <a:r>
              <a:rPr sz="1800" b="1" spc="-9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1800" b="1" spc="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CAPI</a:t>
            </a:r>
            <a:r>
              <a:rPr sz="1800" b="1" spc="-9" dirty="0" smtClean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3793" y="5877124"/>
            <a:ext cx="2539462" cy="8808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Pi</a:t>
            </a:r>
            <a:r>
              <a:rPr sz="1800" b="1" spc="-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uí</a:t>
            </a:r>
            <a:r>
              <a:rPr sz="18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–</a:t>
            </a:r>
            <a:r>
              <a:rPr sz="18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R$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R$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94" dirty="0" smtClean="0">
                <a:solidFill>
                  <a:srgbClr val="FFFF00"/>
                </a:solidFill>
                <a:latin typeface="Arial"/>
                <a:cs typeface="Arial"/>
              </a:rPr>
              <a:t>1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1.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8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0</a:t>
            </a:r>
            <a:r>
              <a:rPr sz="1800" b="1" spc="-9" dirty="0" smtClean="0">
                <a:solidFill>
                  <a:srgbClr val="FFFF00"/>
                </a:solidFill>
                <a:latin typeface="Arial"/>
                <a:cs typeface="Arial"/>
              </a:rPr>
              <a:t>8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 marL="12700" marR="34870">
              <a:lnSpc>
                <a:spcPct val="101277"/>
              </a:lnSpc>
              <a:spcBef>
                <a:spcPts val="301"/>
              </a:spcBef>
            </a:pP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Brasil</a:t>
            </a:r>
            <a:r>
              <a:rPr sz="18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– R$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2</a:t>
            </a:r>
            <a:r>
              <a:rPr sz="1800" b="1" spc="-9" dirty="0" smtClean="0">
                <a:solidFill>
                  <a:srgbClr val="FFFF00"/>
                </a:solidFill>
                <a:latin typeface="Arial"/>
                <a:cs typeface="Arial"/>
              </a:rPr>
              <a:t>8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.5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0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0,</a:t>
            </a:r>
            <a:endParaRPr sz="1800">
              <a:latin typeface="Arial"/>
              <a:cs typeface="Arial"/>
            </a:endParaRPr>
          </a:p>
          <a:p>
            <a:pPr marL="12700" marR="34870">
              <a:lnSpc>
                <a:spcPct val="101277"/>
              </a:lnSpc>
              <a:spcBef>
                <a:spcPts val="385"/>
              </a:spcBef>
            </a:pPr>
            <a:r>
              <a:rPr sz="16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08623" y="5880993"/>
            <a:ext cx="2543098" cy="583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b="1" spc="-9" dirty="0" smtClean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í</a:t>
            </a:r>
            <a:r>
              <a:rPr sz="1800" b="1" spc="4" dirty="0" smtClean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ia</a:t>
            </a:r>
            <a:r>
              <a:rPr sz="1800" b="1" spc="5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– R$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6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9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.2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1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7,</a:t>
            </a:r>
            <a:endParaRPr sz="1800">
              <a:latin typeface="Arial"/>
              <a:cs typeface="Arial"/>
            </a:endParaRPr>
          </a:p>
          <a:p>
            <a:pPr marL="15366">
              <a:lnSpc>
                <a:spcPct val="95825"/>
              </a:lnSpc>
              <a:spcBef>
                <a:spcPts val="425"/>
              </a:spcBef>
            </a:pP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ã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b="1" spc="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P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800" b="1" spc="4" dirty="0" smtClean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800" b="1" spc="4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– R$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4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2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.1</a:t>
            </a:r>
            <a:r>
              <a:rPr sz="1800" b="1" spc="-4" dirty="0" smtClean="0">
                <a:solidFill>
                  <a:srgbClr val="FFFF00"/>
                </a:solidFill>
                <a:latin typeface="Arial"/>
                <a:cs typeface="Arial"/>
              </a:rPr>
              <a:t>9</a:t>
            </a:r>
            <a:r>
              <a:rPr sz="1800" b="1" spc="0" dirty="0" smtClean="0">
                <a:solidFill>
                  <a:srgbClr val="FFFF00"/>
                </a:solidFill>
                <a:latin typeface="Arial"/>
                <a:cs typeface="Arial"/>
              </a:rPr>
              <a:t>8,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0237" y="960501"/>
            <a:ext cx="79788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30237" y="1692148"/>
            <a:ext cx="79788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30237" y="3795649"/>
            <a:ext cx="79788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57200" y="1848230"/>
            <a:ext cx="8342376" cy="0"/>
          </a:xfrm>
          <a:custGeom>
            <a:avLst/>
            <a:gdLst/>
            <a:ahLst/>
            <a:cxnLst/>
            <a:rect l="l" t="t" r="r" b="b"/>
            <a:pathLst>
              <a:path w="8342376">
                <a:moveTo>
                  <a:pt x="0" y="0"/>
                </a:moveTo>
                <a:lnTo>
                  <a:pt x="834237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7200" y="1100201"/>
            <a:ext cx="8342376" cy="0"/>
          </a:xfrm>
          <a:custGeom>
            <a:avLst/>
            <a:gdLst/>
            <a:ahLst/>
            <a:cxnLst/>
            <a:rect l="l" t="t" r="r" b="b"/>
            <a:pathLst>
              <a:path w="8342376">
                <a:moveTo>
                  <a:pt x="0" y="0"/>
                </a:moveTo>
                <a:lnTo>
                  <a:pt x="834237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57200" y="4016375"/>
            <a:ext cx="8342376" cy="0"/>
          </a:xfrm>
          <a:custGeom>
            <a:avLst/>
            <a:gdLst/>
            <a:ahLst/>
            <a:cxnLst/>
            <a:rect l="l" t="t" r="r" b="b"/>
            <a:pathLst>
              <a:path w="8342376">
                <a:moveTo>
                  <a:pt x="0" y="0"/>
                </a:moveTo>
                <a:lnTo>
                  <a:pt x="834237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905662" y="405263"/>
            <a:ext cx="7842741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menores</a:t>
            </a:r>
            <a:r>
              <a:rPr sz="2800" b="1" spc="-11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2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800" b="1" spc="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PER</a:t>
            </a:r>
            <a:r>
              <a:rPr sz="2800" b="1" spc="-6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APITA</a:t>
            </a:r>
            <a:r>
              <a:rPr sz="2800" b="1" spc="2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- 2014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25518" y="1186556"/>
            <a:ext cx="301977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1800" b="1" i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PIB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 capi</a:t>
            </a:r>
            <a:r>
              <a:rPr sz="1800" b="1" i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19606" y="1361181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17570" y="155231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23410" y="155231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98973" y="155231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49185" y="1552316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74991" y="1552316"/>
            <a:ext cx="22222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14258" y="1552316"/>
            <a:ext cx="40011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R$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99866" y="1929633"/>
            <a:ext cx="548851" cy="635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19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05706" y="1929633"/>
            <a:ext cx="548851" cy="635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220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19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81269" y="1929633"/>
            <a:ext cx="548851" cy="635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19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15430" y="1929633"/>
            <a:ext cx="548193" cy="635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19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61198" y="1927407"/>
            <a:ext cx="693369" cy="6356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38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1936364"/>
            <a:ext cx="2540860" cy="20401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Mass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pê</a:t>
            </a:r>
            <a:endParaRPr sz="1800">
              <a:latin typeface="Verdana"/>
              <a:cs typeface="Verdana"/>
            </a:endParaRPr>
          </a:p>
          <a:p>
            <a:pPr marL="12700" marR="34289">
              <a:lnSpc>
                <a:spcPct val="101277"/>
              </a:lnSpc>
              <a:spcBef>
                <a:spcPts val="71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Cab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ceiras</a:t>
            </a:r>
            <a:endParaRPr sz="1800">
              <a:latin typeface="Verdana"/>
              <a:cs typeface="Verdana"/>
            </a:endParaRPr>
          </a:p>
          <a:p>
            <a:pPr marL="12700" marR="34289">
              <a:lnSpc>
                <a:spcPct val="101277"/>
              </a:lnSpc>
              <a:spcBef>
                <a:spcPts val="692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Ca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po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argo do</a:t>
            </a:r>
            <a:endParaRPr sz="1800">
              <a:latin typeface="Verdana"/>
              <a:cs typeface="Verdana"/>
            </a:endParaRPr>
          </a:p>
          <a:p>
            <a:pPr marL="325755" marR="1516661" algn="ctr">
              <a:lnSpc>
                <a:spcPts val="2160"/>
              </a:lnSpc>
              <a:spcBef>
                <a:spcPts val="108"/>
              </a:spcBef>
            </a:pP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2700" b="1" spc="-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uí</a:t>
            </a:r>
            <a:endParaRPr sz="1800">
              <a:latin typeface="Verdana"/>
              <a:cs typeface="Verdana"/>
            </a:endParaRPr>
          </a:p>
          <a:p>
            <a:pPr marL="12700" marR="34289">
              <a:lnSpc>
                <a:spcPct val="101277"/>
              </a:lnSpc>
              <a:spcBef>
                <a:spcPts val="71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artu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24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ão</a:t>
            </a:r>
            <a:r>
              <a:rPr sz="18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Jo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 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99866" y="2821808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05706" y="2821808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81269" y="2821808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216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15430" y="2821808"/>
            <a:ext cx="5481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61198" y="2819582"/>
            <a:ext cx="69336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99866" y="3333237"/>
            <a:ext cx="548851" cy="636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217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2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5706" y="3333237"/>
            <a:ext cx="548851" cy="636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2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81269" y="3333237"/>
            <a:ext cx="548851" cy="636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219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2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159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15430" y="3333237"/>
            <a:ext cx="548193" cy="636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26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61198" y="3331011"/>
            <a:ext cx="693369" cy="636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45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7516" y="4670674"/>
            <a:ext cx="7880146" cy="583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com pouca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xpr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ssi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idade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econô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e com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orte</a:t>
            </a:r>
            <a:endParaRPr sz="1800">
              <a:latin typeface="Verdana"/>
              <a:cs typeface="Verdana"/>
            </a:endParaRPr>
          </a:p>
          <a:p>
            <a:pPr marL="12700" marR="34290">
              <a:lnSpc>
                <a:spcPct val="101277"/>
              </a:lnSpc>
              <a:spcBef>
                <a:spcPts val="306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ê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ncia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da 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inis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ração</a:t>
            </a:r>
            <a:r>
              <a:rPr sz="1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Públic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960501"/>
            <a:ext cx="834237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57200" y="1708530"/>
            <a:ext cx="834237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57200" y="3876675"/>
            <a:ext cx="834237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object 114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05740" y="65531"/>
            <a:ext cx="8662416" cy="4614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77837" y="3995686"/>
            <a:ext cx="8385175" cy="396227"/>
          </a:xfrm>
          <a:custGeom>
            <a:avLst/>
            <a:gdLst/>
            <a:ahLst/>
            <a:cxnLst/>
            <a:rect l="l" t="t" r="r" b="b"/>
            <a:pathLst>
              <a:path w="8385175" h="396227">
                <a:moveTo>
                  <a:pt x="0" y="396227"/>
                </a:moveTo>
                <a:lnTo>
                  <a:pt x="8385175" y="396227"/>
                </a:lnTo>
                <a:lnTo>
                  <a:pt x="8385175" y="0"/>
                </a:lnTo>
                <a:lnTo>
                  <a:pt x="0" y="0"/>
                </a:lnTo>
                <a:lnTo>
                  <a:pt x="0" y="396227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77837" y="4391977"/>
            <a:ext cx="1111453" cy="425259"/>
          </a:xfrm>
          <a:custGeom>
            <a:avLst/>
            <a:gdLst/>
            <a:ahLst/>
            <a:cxnLst/>
            <a:rect l="l" t="t" r="r" b="b"/>
            <a:pathLst>
              <a:path w="1111453" h="425259">
                <a:moveTo>
                  <a:pt x="0" y="425259"/>
                </a:moveTo>
                <a:lnTo>
                  <a:pt x="1111453" y="425259"/>
                </a:lnTo>
                <a:lnTo>
                  <a:pt x="1111453" y="0"/>
                </a:lnTo>
                <a:lnTo>
                  <a:pt x="0" y="0"/>
                </a:lnTo>
                <a:lnTo>
                  <a:pt x="0" y="4252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589278" y="4391977"/>
            <a:ext cx="703453" cy="425259"/>
          </a:xfrm>
          <a:custGeom>
            <a:avLst/>
            <a:gdLst/>
            <a:ahLst/>
            <a:cxnLst/>
            <a:rect l="l" t="t" r="r" b="b"/>
            <a:pathLst>
              <a:path w="703453" h="425259">
                <a:moveTo>
                  <a:pt x="0" y="425259"/>
                </a:moveTo>
                <a:lnTo>
                  <a:pt x="703453" y="425259"/>
                </a:lnTo>
                <a:lnTo>
                  <a:pt x="703453" y="0"/>
                </a:lnTo>
                <a:lnTo>
                  <a:pt x="0" y="0"/>
                </a:lnTo>
                <a:lnTo>
                  <a:pt x="0" y="4252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292731" y="4391977"/>
            <a:ext cx="675309" cy="425259"/>
          </a:xfrm>
          <a:custGeom>
            <a:avLst/>
            <a:gdLst/>
            <a:ahLst/>
            <a:cxnLst/>
            <a:rect l="l" t="t" r="r" b="b"/>
            <a:pathLst>
              <a:path w="675309" h="425259">
                <a:moveTo>
                  <a:pt x="0" y="425259"/>
                </a:moveTo>
                <a:lnTo>
                  <a:pt x="675309" y="425259"/>
                </a:lnTo>
                <a:lnTo>
                  <a:pt x="675309" y="0"/>
                </a:lnTo>
                <a:lnTo>
                  <a:pt x="0" y="0"/>
                </a:lnTo>
                <a:lnTo>
                  <a:pt x="0" y="4252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968117" y="4391977"/>
            <a:ext cx="731596" cy="425259"/>
          </a:xfrm>
          <a:custGeom>
            <a:avLst/>
            <a:gdLst/>
            <a:ahLst/>
            <a:cxnLst/>
            <a:rect l="l" t="t" r="r" b="b"/>
            <a:pathLst>
              <a:path w="731596" h="425259">
                <a:moveTo>
                  <a:pt x="0" y="425259"/>
                </a:moveTo>
                <a:lnTo>
                  <a:pt x="731596" y="425259"/>
                </a:lnTo>
                <a:lnTo>
                  <a:pt x="731596" y="0"/>
                </a:lnTo>
                <a:lnTo>
                  <a:pt x="0" y="0"/>
                </a:lnTo>
                <a:lnTo>
                  <a:pt x="0" y="4252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699637" y="4391977"/>
            <a:ext cx="773798" cy="425259"/>
          </a:xfrm>
          <a:custGeom>
            <a:avLst/>
            <a:gdLst/>
            <a:ahLst/>
            <a:cxnLst/>
            <a:rect l="l" t="t" r="r" b="b"/>
            <a:pathLst>
              <a:path w="773798" h="425259">
                <a:moveTo>
                  <a:pt x="0" y="425259"/>
                </a:moveTo>
                <a:lnTo>
                  <a:pt x="773798" y="425259"/>
                </a:lnTo>
                <a:lnTo>
                  <a:pt x="773798" y="0"/>
                </a:lnTo>
                <a:lnTo>
                  <a:pt x="0" y="0"/>
                </a:lnTo>
                <a:lnTo>
                  <a:pt x="0" y="4252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473448" y="4391977"/>
            <a:ext cx="773798" cy="425259"/>
          </a:xfrm>
          <a:custGeom>
            <a:avLst/>
            <a:gdLst/>
            <a:ahLst/>
            <a:cxnLst/>
            <a:rect l="l" t="t" r="r" b="b"/>
            <a:pathLst>
              <a:path w="773798" h="425259">
                <a:moveTo>
                  <a:pt x="0" y="425259"/>
                </a:moveTo>
                <a:lnTo>
                  <a:pt x="773798" y="425259"/>
                </a:lnTo>
                <a:lnTo>
                  <a:pt x="773798" y="0"/>
                </a:lnTo>
                <a:lnTo>
                  <a:pt x="0" y="0"/>
                </a:lnTo>
                <a:lnTo>
                  <a:pt x="0" y="4252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247259" y="4391977"/>
            <a:ext cx="787869" cy="425259"/>
          </a:xfrm>
          <a:custGeom>
            <a:avLst/>
            <a:gdLst/>
            <a:ahLst/>
            <a:cxnLst/>
            <a:rect l="l" t="t" r="r" b="b"/>
            <a:pathLst>
              <a:path w="787869" h="425259">
                <a:moveTo>
                  <a:pt x="0" y="425259"/>
                </a:moveTo>
                <a:lnTo>
                  <a:pt x="787869" y="425259"/>
                </a:lnTo>
                <a:lnTo>
                  <a:pt x="787869" y="0"/>
                </a:lnTo>
                <a:lnTo>
                  <a:pt x="0" y="0"/>
                </a:lnTo>
                <a:lnTo>
                  <a:pt x="0" y="4252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035167" y="4391977"/>
            <a:ext cx="661250" cy="425259"/>
          </a:xfrm>
          <a:custGeom>
            <a:avLst/>
            <a:gdLst/>
            <a:ahLst/>
            <a:cxnLst/>
            <a:rect l="l" t="t" r="r" b="b"/>
            <a:pathLst>
              <a:path w="661250" h="425259">
                <a:moveTo>
                  <a:pt x="0" y="425259"/>
                </a:moveTo>
                <a:lnTo>
                  <a:pt x="661250" y="425259"/>
                </a:lnTo>
                <a:lnTo>
                  <a:pt x="661250" y="0"/>
                </a:lnTo>
                <a:lnTo>
                  <a:pt x="0" y="0"/>
                </a:lnTo>
                <a:lnTo>
                  <a:pt x="0" y="4252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696329" y="4391977"/>
            <a:ext cx="759726" cy="425259"/>
          </a:xfrm>
          <a:custGeom>
            <a:avLst/>
            <a:gdLst/>
            <a:ahLst/>
            <a:cxnLst/>
            <a:rect l="l" t="t" r="r" b="b"/>
            <a:pathLst>
              <a:path w="759726" h="425259">
                <a:moveTo>
                  <a:pt x="0" y="425259"/>
                </a:moveTo>
                <a:lnTo>
                  <a:pt x="759726" y="425259"/>
                </a:lnTo>
                <a:lnTo>
                  <a:pt x="759726" y="0"/>
                </a:lnTo>
                <a:lnTo>
                  <a:pt x="0" y="0"/>
                </a:lnTo>
                <a:lnTo>
                  <a:pt x="0" y="4252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456043" y="4391977"/>
            <a:ext cx="644626" cy="425259"/>
          </a:xfrm>
          <a:custGeom>
            <a:avLst/>
            <a:gdLst/>
            <a:ahLst/>
            <a:cxnLst/>
            <a:rect l="l" t="t" r="r" b="b"/>
            <a:pathLst>
              <a:path w="644626" h="425259">
                <a:moveTo>
                  <a:pt x="0" y="425259"/>
                </a:moveTo>
                <a:lnTo>
                  <a:pt x="644626" y="425259"/>
                </a:lnTo>
                <a:lnTo>
                  <a:pt x="644626" y="0"/>
                </a:lnTo>
                <a:lnTo>
                  <a:pt x="0" y="0"/>
                </a:lnTo>
                <a:lnTo>
                  <a:pt x="0" y="4252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100695" y="4391977"/>
            <a:ext cx="762292" cy="425259"/>
          </a:xfrm>
          <a:custGeom>
            <a:avLst/>
            <a:gdLst/>
            <a:ahLst/>
            <a:cxnLst/>
            <a:rect l="l" t="t" r="r" b="b"/>
            <a:pathLst>
              <a:path w="762292" h="425259">
                <a:moveTo>
                  <a:pt x="0" y="425259"/>
                </a:moveTo>
                <a:lnTo>
                  <a:pt x="762292" y="425259"/>
                </a:lnTo>
                <a:lnTo>
                  <a:pt x="762292" y="0"/>
                </a:lnTo>
                <a:lnTo>
                  <a:pt x="0" y="0"/>
                </a:lnTo>
                <a:lnTo>
                  <a:pt x="0" y="42525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77837" y="4817287"/>
            <a:ext cx="1111453" cy="500710"/>
          </a:xfrm>
          <a:custGeom>
            <a:avLst/>
            <a:gdLst/>
            <a:ahLst/>
            <a:cxnLst/>
            <a:rect l="l" t="t" r="r" b="b"/>
            <a:pathLst>
              <a:path w="1111453" h="500710">
                <a:moveTo>
                  <a:pt x="0" y="500710"/>
                </a:moveTo>
                <a:lnTo>
                  <a:pt x="1111453" y="500710"/>
                </a:lnTo>
                <a:lnTo>
                  <a:pt x="1111453" y="0"/>
                </a:lnTo>
                <a:lnTo>
                  <a:pt x="0" y="0"/>
                </a:lnTo>
                <a:lnTo>
                  <a:pt x="0" y="50071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589278" y="4817287"/>
            <a:ext cx="703453" cy="500710"/>
          </a:xfrm>
          <a:custGeom>
            <a:avLst/>
            <a:gdLst/>
            <a:ahLst/>
            <a:cxnLst/>
            <a:rect l="l" t="t" r="r" b="b"/>
            <a:pathLst>
              <a:path w="703453" h="500710">
                <a:moveTo>
                  <a:pt x="0" y="500710"/>
                </a:moveTo>
                <a:lnTo>
                  <a:pt x="703453" y="500710"/>
                </a:lnTo>
                <a:lnTo>
                  <a:pt x="703453" y="0"/>
                </a:lnTo>
                <a:lnTo>
                  <a:pt x="0" y="0"/>
                </a:lnTo>
                <a:lnTo>
                  <a:pt x="0" y="50071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292731" y="4817287"/>
            <a:ext cx="675309" cy="500710"/>
          </a:xfrm>
          <a:custGeom>
            <a:avLst/>
            <a:gdLst/>
            <a:ahLst/>
            <a:cxnLst/>
            <a:rect l="l" t="t" r="r" b="b"/>
            <a:pathLst>
              <a:path w="675309" h="500710">
                <a:moveTo>
                  <a:pt x="0" y="500710"/>
                </a:moveTo>
                <a:lnTo>
                  <a:pt x="675309" y="500710"/>
                </a:lnTo>
                <a:lnTo>
                  <a:pt x="675309" y="0"/>
                </a:lnTo>
                <a:lnTo>
                  <a:pt x="0" y="0"/>
                </a:lnTo>
                <a:lnTo>
                  <a:pt x="0" y="50071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968117" y="4817287"/>
            <a:ext cx="731596" cy="500710"/>
          </a:xfrm>
          <a:custGeom>
            <a:avLst/>
            <a:gdLst/>
            <a:ahLst/>
            <a:cxnLst/>
            <a:rect l="l" t="t" r="r" b="b"/>
            <a:pathLst>
              <a:path w="731596" h="500710">
                <a:moveTo>
                  <a:pt x="0" y="500710"/>
                </a:moveTo>
                <a:lnTo>
                  <a:pt x="731596" y="500710"/>
                </a:lnTo>
                <a:lnTo>
                  <a:pt x="731596" y="0"/>
                </a:lnTo>
                <a:lnTo>
                  <a:pt x="0" y="0"/>
                </a:lnTo>
                <a:lnTo>
                  <a:pt x="0" y="50071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699637" y="4817287"/>
            <a:ext cx="773798" cy="500710"/>
          </a:xfrm>
          <a:custGeom>
            <a:avLst/>
            <a:gdLst/>
            <a:ahLst/>
            <a:cxnLst/>
            <a:rect l="l" t="t" r="r" b="b"/>
            <a:pathLst>
              <a:path w="773798" h="500710">
                <a:moveTo>
                  <a:pt x="0" y="500710"/>
                </a:moveTo>
                <a:lnTo>
                  <a:pt x="773798" y="500710"/>
                </a:lnTo>
                <a:lnTo>
                  <a:pt x="773798" y="0"/>
                </a:lnTo>
                <a:lnTo>
                  <a:pt x="0" y="0"/>
                </a:lnTo>
                <a:lnTo>
                  <a:pt x="0" y="50071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473448" y="4817287"/>
            <a:ext cx="773798" cy="500710"/>
          </a:xfrm>
          <a:custGeom>
            <a:avLst/>
            <a:gdLst/>
            <a:ahLst/>
            <a:cxnLst/>
            <a:rect l="l" t="t" r="r" b="b"/>
            <a:pathLst>
              <a:path w="773798" h="500710">
                <a:moveTo>
                  <a:pt x="0" y="500710"/>
                </a:moveTo>
                <a:lnTo>
                  <a:pt x="773798" y="500710"/>
                </a:lnTo>
                <a:lnTo>
                  <a:pt x="773798" y="0"/>
                </a:lnTo>
                <a:lnTo>
                  <a:pt x="0" y="0"/>
                </a:lnTo>
                <a:lnTo>
                  <a:pt x="0" y="50071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247259" y="4817287"/>
            <a:ext cx="787869" cy="500710"/>
          </a:xfrm>
          <a:custGeom>
            <a:avLst/>
            <a:gdLst/>
            <a:ahLst/>
            <a:cxnLst/>
            <a:rect l="l" t="t" r="r" b="b"/>
            <a:pathLst>
              <a:path w="787869" h="500710">
                <a:moveTo>
                  <a:pt x="0" y="500710"/>
                </a:moveTo>
                <a:lnTo>
                  <a:pt x="787869" y="500710"/>
                </a:lnTo>
                <a:lnTo>
                  <a:pt x="787869" y="0"/>
                </a:lnTo>
                <a:lnTo>
                  <a:pt x="0" y="0"/>
                </a:lnTo>
                <a:lnTo>
                  <a:pt x="0" y="50071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035167" y="4817287"/>
            <a:ext cx="661250" cy="500710"/>
          </a:xfrm>
          <a:custGeom>
            <a:avLst/>
            <a:gdLst/>
            <a:ahLst/>
            <a:cxnLst/>
            <a:rect l="l" t="t" r="r" b="b"/>
            <a:pathLst>
              <a:path w="661250" h="500710">
                <a:moveTo>
                  <a:pt x="0" y="500710"/>
                </a:moveTo>
                <a:lnTo>
                  <a:pt x="661250" y="500710"/>
                </a:lnTo>
                <a:lnTo>
                  <a:pt x="661250" y="0"/>
                </a:lnTo>
                <a:lnTo>
                  <a:pt x="0" y="0"/>
                </a:lnTo>
                <a:lnTo>
                  <a:pt x="0" y="50071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696329" y="4817287"/>
            <a:ext cx="759726" cy="500710"/>
          </a:xfrm>
          <a:custGeom>
            <a:avLst/>
            <a:gdLst/>
            <a:ahLst/>
            <a:cxnLst/>
            <a:rect l="l" t="t" r="r" b="b"/>
            <a:pathLst>
              <a:path w="759726" h="500710">
                <a:moveTo>
                  <a:pt x="0" y="500710"/>
                </a:moveTo>
                <a:lnTo>
                  <a:pt x="759726" y="500710"/>
                </a:lnTo>
                <a:lnTo>
                  <a:pt x="759726" y="0"/>
                </a:lnTo>
                <a:lnTo>
                  <a:pt x="0" y="0"/>
                </a:lnTo>
                <a:lnTo>
                  <a:pt x="0" y="50071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456043" y="4817287"/>
            <a:ext cx="644626" cy="500710"/>
          </a:xfrm>
          <a:custGeom>
            <a:avLst/>
            <a:gdLst/>
            <a:ahLst/>
            <a:cxnLst/>
            <a:rect l="l" t="t" r="r" b="b"/>
            <a:pathLst>
              <a:path w="644626" h="500710">
                <a:moveTo>
                  <a:pt x="0" y="500710"/>
                </a:moveTo>
                <a:lnTo>
                  <a:pt x="644626" y="500710"/>
                </a:lnTo>
                <a:lnTo>
                  <a:pt x="644626" y="0"/>
                </a:lnTo>
                <a:lnTo>
                  <a:pt x="0" y="0"/>
                </a:lnTo>
                <a:lnTo>
                  <a:pt x="0" y="50071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100695" y="4817287"/>
            <a:ext cx="762292" cy="500710"/>
          </a:xfrm>
          <a:custGeom>
            <a:avLst/>
            <a:gdLst/>
            <a:ahLst/>
            <a:cxnLst/>
            <a:rect l="l" t="t" r="r" b="b"/>
            <a:pathLst>
              <a:path w="762292" h="500710">
                <a:moveTo>
                  <a:pt x="0" y="500710"/>
                </a:moveTo>
                <a:lnTo>
                  <a:pt x="762292" y="500710"/>
                </a:lnTo>
                <a:lnTo>
                  <a:pt x="762292" y="0"/>
                </a:lnTo>
                <a:lnTo>
                  <a:pt x="0" y="0"/>
                </a:lnTo>
                <a:lnTo>
                  <a:pt x="0" y="50071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77837" y="5317934"/>
            <a:ext cx="1111453" cy="478231"/>
          </a:xfrm>
          <a:custGeom>
            <a:avLst/>
            <a:gdLst/>
            <a:ahLst/>
            <a:cxnLst/>
            <a:rect l="l" t="t" r="r" b="b"/>
            <a:pathLst>
              <a:path w="1111453" h="478231">
                <a:moveTo>
                  <a:pt x="0" y="478231"/>
                </a:moveTo>
                <a:lnTo>
                  <a:pt x="1111453" y="478231"/>
                </a:lnTo>
                <a:lnTo>
                  <a:pt x="1111453" y="0"/>
                </a:lnTo>
                <a:lnTo>
                  <a:pt x="0" y="0"/>
                </a:lnTo>
                <a:lnTo>
                  <a:pt x="0" y="47823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589278" y="5317934"/>
            <a:ext cx="703453" cy="478231"/>
          </a:xfrm>
          <a:custGeom>
            <a:avLst/>
            <a:gdLst/>
            <a:ahLst/>
            <a:cxnLst/>
            <a:rect l="l" t="t" r="r" b="b"/>
            <a:pathLst>
              <a:path w="703453" h="478231">
                <a:moveTo>
                  <a:pt x="0" y="478231"/>
                </a:moveTo>
                <a:lnTo>
                  <a:pt x="703453" y="478231"/>
                </a:lnTo>
                <a:lnTo>
                  <a:pt x="703453" y="0"/>
                </a:lnTo>
                <a:lnTo>
                  <a:pt x="0" y="0"/>
                </a:lnTo>
                <a:lnTo>
                  <a:pt x="0" y="47823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292731" y="5317934"/>
            <a:ext cx="675309" cy="478231"/>
          </a:xfrm>
          <a:custGeom>
            <a:avLst/>
            <a:gdLst/>
            <a:ahLst/>
            <a:cxnLst/>
            <a:rect l="l" t="t" r="r" b="b"/>
            <a:pathLst>
              <a:path w="675309" h="478231">
                <a:moveTo>
                  <a:pt x="0" y="478231"/>
                </a:moveTo>
                <a:lnTo>
                  <a:pt x="675309" y="478231"/>
                </a:lnTo>
                <a:lnTo>
                  <a:pt x="675309" y="0"/>
                </a:lnTo>
                <a:lnTo>
                  <a:pt x="0" y="0"/>
                </a:lnTo>
                <a:lnTo>
                  <a:pt x="0" y="47823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968117" y="5317934"/>
            <a:ext cx="731596" cy="478231"/>
          </a:xfrm>
          <a:custGeom>
            <a:avLst/>
            <a:gdLst/>
            <a:ahLst/>
            <a:cxnLst/>
            <a:rect l="l" t="t" r="r" b="b"/>
            <a:pathLst>
              <a:path w="731596" h="478231">
                <a:moveTo>
                  <a:pt x="0" y="478231"/>
                </a:moveTo>
                <a:lnTo>
                  <a:pt x="731596" y="478231"/>
                </a:lnTo>
                <a:lnTo>
                  <a:pt x="731596" y="0"/>
                </a:lnTo>
                <a:lnTo>
                  <a:pt x="0" y="0"/>
                </a:lnTo>
                <a:lnTo>
                  <a:pt x="0" y="47823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699637" y="5317934"/>
            <a:ext cx="773798" cy="478231"/>
          </a:xfrm>
          <a:custGeom>
            <a:avLst/>
            <a:gdLst/>
            <a:ahLst/>
            <a:cxnLst/>
            <a:rect l="l" t="t" r="r" b="b"/>
            <a:pathLst>
              <a:path w="773798" h="478231">
                <a:moveTo>
                  <a:pt x="0" y="478231"/>
                </a:moveTo>
                <a:lnTo>
                  <a:pt x="773798" y="478231"/>
                </a:lnTo>
                <a:lnTo>
                  <a:pt x="773798" y="0"/>
                </a:lnTo>
                <a:lnTo>
                  <a:pt x="0" y="0"/>
                </a:lnTo>
                <a:lnTo>
                  <a:pt x="0" y="47823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473448" y="5317934"/>
            <a:ext cx="773798" cy="478231"/>
          </a:xfrm>
          <a:custGeom>
            <a:avLst/>
            <a:gdLst/>
            <a:ahLst/>
            <a:cxnLst/>
            <a:rect l="l" t="t" r="r" b="b"/>
            <a:pathLst>
              <a:path w="773798" h="478231">
                <a:moveTo>
                  <a:pt x="0" y="478231"/>
                </a:moveTo>
                <a:lnTo>
                  <a:pt x="773798" y="478231"/>
                </a:lnTo>
                <a:lnTo>
                  <a:pt x="773798" y="0"/>
                </a:lnTo>
                <a:lnTo>
                  <a:pt x="0" y="0"/>
                </a:lnTo>
                <a:lnTo>
                  <a:pt x="0" y="47823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247259" y="5317934"/>
            <a:ext cx="787869" cy="478231"/>
          </a:xfrm>
          <a:custGeom>
            <a:avLst/>
            <a:gdLst/>
            <a:ahLst/>
            <a:cxnLst/>
            <a:rect l="l" t="t" r="r" b="b"/>
            <a:pathLst>
              <a:path w="787869" h="478231">
                <a:moveTo>
                  <a:pt x="0" y="478231"/>
                </a:moveTo>
                <a:lnTo>
                  <a:pt x="787869" y="478231"/>
                </a:lnTo>
                <a:lnTo>
                  <a:pt x="787869" y="0"/>
                </a:lnTo>
                <a:lnTo>
                  <a:pt x="0" y="0"/>
                </a:lnTo>
                <a:lnTo>
                  <a:pt x="0" y="47823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035167" y="5317934"/>
            <a:ext cx="661250" cy="478231"/>
          </a:xfrm>
          <a:custGeom>
            <a:avLst/>
            <a:gdLst/>
            <a:ahLst/>
            <a:cxnLst/>
            <a:rect l="l" t="t" r="r" b="b"/>
            <a:pathLst>
              <a:path w="661250" h="478231">
                <a:moveTo>
                  <a:pt x="0" y="478231"/>
                </a:moveTo>
                <a:lnTo>
                  <a:pt x="661250" y="478231"/>
                </a:lnTo>
                <a:lnTo>
                  <a:pt x="661250" y="0"/>
                </a:lnTo>
                <a:lnTo>
                  <a:pt x="0" y="0"/>
                </a:lnTo>
                <a:lnTo>
                  <a:pt x="0" y="47823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696329" y="5317934"/>
            <a:ext cx="759726" cy="478231"/>
          </a:xfrm>
          <a:custGeom>
            <a:avLst/>
            <a:gdLst/>
            <a:ahLst/>
            <a:cxnLst/>
            <a:rect l="l" t="t" r="r" b="b"/>
            <a:pathLst>
              <a:path w="759726" h="478231">
                <a:moveTo>
                  <a:pt x="0" y="478231"/>
                </a:moveTo>
                <a:lnTo>
                  <a:pt x="759726" y="478231"/>
                </a:lnTo>
                <a:lnTo>
                  <a:pt x="759726" y="0"/>
                </a:lnTo>
                <a:lnTo>
                  <a:pt x="0" y="0"/>
                </a:lnTo>
                <a:lnTo>
                  <a:pt x="0" y="47823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456043" y="5317934"/>
            <a:ext cx="644626" cy="478231"/>
          </a:xfrm>
          <a:custGeom>
            <a:avLst/>
            <a:gdLst/>
            <a:ahLst/>
            <a:cxnLst/>
            <a:rect l="l" t="t" r="r" b="b"/>
            <a:pathLst>
              <a:path w="644626" h="478231">
                <a:moveTo>
                  <a:pt x="0" y="478231"/>
                </a:moveTo>
                <a:lnTo>
                  <a:pt x="644626" y="478231"/>
                </a:lnTo>
                <a:lnTo>
                  <a:pt x="644626" y="0"/>
                </a:lnTo>
                <a:lnTo>
                  <a:pt x="0" y="0"/>
                </a:lnTo>
                <a:lnTo>
                  <a:pt x="0" y="47823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100695" y="5317934"/>
            <a:ext cx="762292" cy="478231"/>
          </a:xfrm>
          <a:custGeom>
            <a:avLst/>
            <a:gdLst/>
            <a:ahLst/>
            <a:cxnLst/>
            <a:rect l="l" t="t" r="r" b="b"/>
            <a:pathLst>
              <a:path w="762292" h="478231">
                <a:moveTo>
                  <a:pt x="0" y="478231"/>
                </a:moveTo>
                <a:lnTo>
                  <a:pt x="762292" y="478231"/>
                </a:lnTo>
                <a:lnTo>
                  <a:pt x="762292" y="0"/>
                </a:lnTo>
                <a:lnTo>
                  <a:pt x="0" y="0"/>
                </a:lnTo>
                <a:lnTo>
                  <a:pt x="0" y="47823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77837" y="5796153"/>
            <a:ext cx="1111453" cy="682434"/>
          </a:xfrm>
          <a:custGeom>
            <a:avLst/>
            <a:gdLst/>
            <a:ahLst/>
            <a:cxnLst/>
            <a:rect l="l" t="t" r="r" b="b"/>
            <a:pathLst>
              <a:path w="1111453" h="682434">
                <a:moveTo>
                  <a:pt x="0" y="682434"/>
                </a:moveTo>
                <a:lnTo>
                  <a:pt x="1111453" y="682434"/>
                </a:lnTo>
                <a:lnTo>
                  <a:pt x="1111453" y="0"/>
                </a:lnTo>
                <a:lnTo>
                  <a:pt x="0" y="0"/>
                </a:lnTo>
                <a:lnTo>
                  <a:pt x="0" y="68243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589278" y="5796153"/>
            <a:ext cx="703453" cy="682434"/>
          </a:xfrm>
          <a:custGeom>
            <a:avLst/>
            <a:gdLst/>
            <a:ahLst/>
            <a:cxnLst/>
            <a:rect l="l" t="t" r="r" b="b"/>
            <a:pathLst>
              <a:path w="703453" h="682434">
                <a:moveTo>
                  <a:pt x="0" y="682434"/>
                </a:moveTo>
                <a:lnTo>
                  <a:pt x="703453" y="682434"/>
                </a:lnTo>
                <a:lnTo>
                  <a:pt x="703453" y="0"/>
                </a:lnTo>
                <a:lnTo>
                  <a:pt x="0" y="0"/>
                </a:lnTo>
                <a:lnTo>
                  <a:pt x="0" y="68243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292731" y="5796153"/>
            <a:ext cx="675309" cy="682434"/>
          </a:xfrm>
          <a:custGeom>
            <a:avLst/>
            <a:gdLst/>
            <a:ahLst/>
            <a:cxnLst/>
            <a:rect l="l" t="t" r="r" b="b"/>
            <a:pathLst>
              <a:path w="675309" h="682434">
                <a:moveTo>
                  <a:pt x="0" y="682434"/>
                </a:moveTo>
                <a:lnTo>
                  <a:pt x="675309" y="682434"/>
                </a:lnTo>
                <a:lnTo>
                  <a:pt x="675309" y="0"/>
                </a:lnTo>
                <a:lnTo>
                  <a:pt x="0" y="0"/>
                </a:lnTo>
                <a:lnTo>
                  <a:pt x="0" y="6824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968117" y="5796153"/>
            <a:ext cx="731596" cy="682434"/>
          </a:xfrm>
          <a:custGeom>
            <a:avLst/>
            <a:gdLst/>
            <a:ahLst/>
            <a:cxnLst/>
            <a:rect l="l" t="t" r="r" b="b"/>
            <a:pathLst>
              <a:path w="731596" h="682434">
                <a:moveTo>
                  <a:pt x="0" y="682434"/>
                </a:moveTo>
                <a:lnTo>
                  <a:pt x="731596" y="682434"/>
                </a:lnTo>
                <a:lnTo>
                  <a:pt x="731596" y="0"/>
                </a:lnTo>
                <a:lnTo>
                  <a:pt x="0" y="0"/>
                </a:lnTo>
                <a:lnTo>
                  <a:pt x="0" y="68243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699637" y="5796153"/>
            <a:ext cx="773798" cy="682434"/>
          </a:xfrm>
          <a:custGeom>
            <a:avLst/>
            <a:gdLst/>
            <a:ahLst/>
            <a:cxnLst/>
            <a:rect l="l" t="t" r="r" b="b"/>
            <a:pathLst>
              <a:path w="773798" h="682434">
                <a:moveTo>
                  <a:pt x="0" y="682434"/>
                </a:moveTo>
                <a:lnTo>
                  <a:pt x="773798" y="682434"/>
                </a:lnTo>
                <a:lnTo>
                  <a:pt x="773798" y="0"/>
                </a:lnTo>
                <a:lnTo>
                  <a:pt x="0" y="0"/>
                </a:lnTo>
                <a:lnTo>
                  <a:pt x="0" y="68243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473448" y="5796153"/>
            <a:ext cx="773798" cy="682434"/>
          </a:xfrm>
          <a:custGeom>
            <a:avLst/>
            <a:gdLst/>
            <a:ahLst/>
            <a:cxnLst/>
            <a:rect l="l" t="t" r="r" b="b"/>
            <a:pathLst>
              <a:path w="773798" h="682434">
                <a:moveTo>
                  <a:pt x="0" y="682434"/>
                </a:moveTo>
                <a:lnTo>
                  <a:pt x="773798" y="682434"/>
                </a:lnTo>
                <a:lnTo>
                  <a:pt x="773798" y="0"/>
                </a:lnTo>
                <a:lnTo>
                  <a:pt x="0" y="0"/>
                </a:lnTo>
                <a:lnTo>
                  <a:pt x="0" y="682434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247259" y="5796153"/>
            <a:ext cx="787869" cy="682434"/>
          </a:xfrm>
          <a:custGeom>
            <a:avLst/>
            <a:gdLst/>
            <a:ahLst/>
            <a:cxnLst/>
            <a:rect l="l" t="t" r="r" b="b"/>
            <a:pathLst>
              <a:path w="787869" h="682434">
                <a:moveTo>
                  <a:pt x="0" y="682434"/>
                </a:moveTo>
                <a:lnTo>
                  <a:pt x="787869" y="682434"/>
                </a:lnTo>
                <a:lnTo>
                  <a:pt x="787869" y="0"/>
                </a:lnTo>
                <a:lnTo>
                  <a:pt x="0" y="0"/>
                </a:lnTo>
                <a:lnTo>
                  <a:pt x="0" y="68243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035167" y="5796153"/>
            <a:ext cx="661250" cy="682434"/>
          </a:xfrm>
          <a:custGeom>
            <a:avLst/>
            <a:gdLst/>
            <a:ahLst/>
            <a:cxnLst/>
            <a:rect l="l" t="t" r="r" b="b"/>
            <a:pathLst>
              <a:path w="661250" h="682434">
                <a:moveTo>
                  <a:pt x="0" y="682434"/>
                </a:moveTo>
                <a:lnTo>
                  <a:pt x="661250" y="682434"/>
                </a:lnTo>
                <a:lnTo>
                  <a:pt x="661250" y="0"/>
                </a:lnTo>
                <a:lnTo>
                  <a:pt x="0" y="0"/>
                </a:lnTo>
                <a:lnTo>
                  <a:pt x="0" y="68243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696329" y="5796153"/>
            <a:ext cx="759726" cy="682434"/>
          </a:xfrm>
          <a:custGeom>
            <a:avLst/>
            <a:gdLst/>
            <a:ahLst/>
            <a:cxnLst/>
            <a:rect l="l" t="t" r="r" b="b"/>
            <a:pathLst>
              <a:path w="759726" h="682434">
                <a:moveTo>
                  <a:pt x="0" y="682434"/>
                </a:moveTo>
                <a:lnTo>
                  <a:pt x="759726" y="682434"/>
                </a:lnTo>
                <a:lnTo>
                  <a:pt x="759726" y="0"/>
                </a:lnTo>
                <a:lnTo>
                  <a:pt x="0" y="0"/>
                </a:lnTo>
                <a:lnTo>
                  <a:pt x="0" y="68243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456043" y="5796153"/>
            <a:ext cx="644626" cy="682434"/>
          </a:xfrm>
          <a:custGeom>
            <a:avLst/>
            <a:gdLst/>
            <a:ahLst/>
            <a:cxnLst/>
            <a:rect l="l" t="t" r="r" b="b"/>
            <a:pathLst>
              <a:path w="644626" h="682434">
                <a:moveTo>
                  <a:pt x="0" y="682434"/>
                </a:moveTo>
                <a:lnTo>
                  <a:pt x="644626" y="682434"/>
                </a:lnTo>
                <a:lnTo>
                  <a:pt x="644626" y="0"/>
                </a:lnTo>
                <a:lnTo>
                  <a:pt x="0" y="0"/>
                </a:lnTo>
                <a:lnTo>
                  <a:pt x="0" y="682434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100695" y="5796153"/>
            <a:ext cx="762292" cy="682434"/>
          </a:xfrm>
          <a:custGeom>
            <a:avLst/>
            <a:gdLst/>
            <a:ahLst/>
            <a:cxnLst/>
            <a:rect l="l" t="t" r="r" b="b"/>
            <a:pathLst>
              <a:path w="762292" h="682434">
                <a:moveTo>
                  <a:pt x="0" y="682434"/>
                </a:moveTo>
                <a:lnTo>
                  <a:pt x="762292" y="682434"/>
                </a:lnTo>
                <a:lnTo>
                  <a:pt x="762292" y="0"/>
                </a:lnTo>
                <a:lnTo>
                  <a:pt x="0" y="0"/>
                </a:lnTo>
                <a:lnTo>
                  <a:pt x="0" y="682434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589278" y="4372864"/>
            <a:ext cx="0" cy="2112073"/>
          </a:xfrm>
          <a:custGeom>
            <a:avLst/>
            <a:gdLst/>
            <a:ahLst/>
            <a:cxnLst/>
            <a:rect l="l" t="t" r="r" b="b"/>
            <a:pathLst>
              <a:path h="2112073">
                <a:moveTo>
                  <a:pt x="0" y="0"/>
                </a:moveTo>
                <a:lnTo>
                  <a:pt x="0" y="211207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292731" y="4372864"/>
            <a:ext cx="0" cy="2112073"/>
          </a:xfrm>
          <a:custGeom>
            <a:avLst/>
            <a:gdLst/>
            <a:ahLst/>
            <a:cxnLst/>
            <a:rect l="l" t="t" r="r" b="b"/>
            <a:pathLst>
              <a:path h="2112073">
                <a:moveTo>
                  <a:pt x="0" y="0"/>
                </a:moveTo>
                <a:lnTo>
                  <a:pt x="0" y="211207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968117" y="4372864"/>
            <a:ext cx="0" cy="2112073"/>
          </a:xfrm>
          <a:custGeom>
            <a:avLst/>
            <a:gdLst/>
            <a:ahLst/>
            <a:cxnLst/>
            <a:rect l="l" t="t" r="r" b="b"/>
            <a:pathLst>
              <a:path h="2112073">
                <a:moveTo>
                  <a:pt x="0" y="0"/>
                </a:moveTo>
                <a:lnTo>
                  <a:pt x="0" y="211207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699637" y="4372864"/>
            <a:ext cx="0" cy="2112073"/>
          </a:xfrm>
          <a:custGeom>
            <a:avLst/>
            <a:gdLst/>
            <a:ahLst/>
            <a:cxnLst/>
            <a:rect l="l" t="t" r="r" b="b"/>
            <a:pathLst>
              <a:path h="2112073">
                <a:moveTo>
                  <a:pt x="0" y="0"/>
                </a:moveTo>
                <a:lnTo>
                  <a:pt x="0" y="211207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473448" y="4372864"/>
            <a:ext cx="0" cy="2112073"/>
          </a:xfrm>
          <a:custGeom>
            <a:avLst/>
            <a:gdLst/>
            <a:ahLst/>
            <a:cxnLst/>
            <a:rect l="l" t="t" r="r" b="b"/>
            <a:pathLst>
              <a:path h="2112073">
                <a:moveTo>
                  <a:pt x="0" y="0"/>
                </a:moveTo>
                <a:lnTo>
                  <a:pt x="0" y="211207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247259" y="4372864"/>
            <a:ext cx="0" cy="2112073"/>
          </a:xfrm>
          <a:custGeom>
            <a:avLst/>
            <a:gdLst/>
            <a:ahLst/>
            <a:cxnLst/>
            <a:rect l="l" t="t" r="r" b="b"/>
            <a:pathLst>
              <a:path h="2112073">
                <a:moveTo>
                  <a:pt x="0" y="0"/>
                </a:moveTo>
                <a:lnTo>
                  <a:pt x="0" y="211207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035167" y="4372864"/>
            <a:ext cx="0" cy="2112073"/>
          </a:xfrm>
          <a:custGeom>
            <a:avLst/>
            <a:gdLst/>
            <a:ahLst/>
            <a:cxnLst/>
            <a:rect l="l" t="t" r="r" b="b"/>
            <a:pathLst>
              <a:path h="2112073">
                <a:moveTo>
                  <a:pt x="0" y="0"/>
                </a:moveTo>
                <a:lnTo>
                  <a:pt x="0" y="211207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696329" y="4372864"/>
            <a:ext cx="0" cy="2112073"/>
          </a:xfrm>
          <a:custGeom>
            <a:avLst/>
            <a:gdLst/>
            <a:ahLst/>
            <a:cxnLst/>
            <a:rect l="l" t="t" r="r" b="b"/>
            <a:pathLst>
              <a:path h="2112073">
                <a:moveTo>
                  <a:pt x="0" y="0"/>
                </a:moveTo>
                <a:lnTo>
                  <a:pt x="0" y="211207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456043" y="4372864"/>
            <a:ext cx="0" cy="2112073"/>
          </a:xfrm>
          <a:custGeom>
            <a:avLst/>
            <a:gdLst/>
            <a:ahLst/>
            <a:cxnLst/>
            <a:rect l="l" t="t" r="r" b="b"/>
            <a:pathLst>
              <a:path h="2112073">
                <a:moveTo>
                  <a:pt x="0" y="0"/>
                </a:moveTo>
                <a:lnTo>
                  <a:pt x="0" y="211207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100695" y="4372864"/>
            <a:ext cx="0" cy="2112073"/>
          </a:xfrm>
          <a:custGeom>
            <a:avLst/>
            <a:gdLst/>
            <a:ahLst/>
            <a:cxnLst/>
            <a:rect l="l" t="t" r="r" b="b"/>
            <a:pathLst>
              <a:path h="2112073">
                <a:moveTo>
                  <a:pt x="0" y="0"/>
                </a:moveTo>
                <a:lnTo>
                  <a:pt x="0" y="211207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71487" y="4391914"/>
            <a:ext cx="8397938" cy="0"/>
          </a:xfrm>
          <a:custGeom>
            <a:avLst/>
            <a:gdLst/>
            <a:ahLst/>
            <a:cxnLst/>
            <a:rect l="l" t="t" r="r" b="b"/>
            <a:pathLst>
              <a:path w="8397938">
                <a:moveTo>
                  <a:pt x="0" y="0"/>
                </a:moveTo>
                <a:lnTo>
                  <a:pt x="8397938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71487" y="4817237"/>
            <a:ext cx="8397938" cy="0"/>
          </a:xfrm>
          <a:custGeom>
            <a:avLst/>
            <a:gdLst/>
            <a:ahLst/>
            <a:cxnLst/>
            <a:rect l="l" t="t" r="r" b="b"/>
            <a:pathLst>
              <a:path w="8397938">
                <a:moveTo>
                  <a:pt x="0" y="0"/>
                </a:moveTo>
                <a:lnTo>
                  <a:pt x="839793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71487" y="5317998"/>
            <a:ext cx="8397938" cy="0"/>
          </a:xfrm>
          <a:custGeom>
            <a:avLst/>
            <a:gdLst/>
            <a:ahLst/>
            <a:cxnLst/>
            <a:rect l="l" t="t" r="r" b="b"/>
            <a:pathLst>
              <a:path w="8397938">
                <a:moveTo>
                  <a:pt x="0" y="0"/>
                </a:moveTo>
                <a:lnTo>
                  <a:pt x="839793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71487" y="5796165"/>
            <a:ext cx="8397938" cy="0"/>
          </a:xfrm>
          <a:custGeom>
            <a:avLst/>
            <a:gdLst/>
            <a:ahLst/>
            <a:cxnLst/>
            <a:rect l="l" t="t" r="r" b="b"/>
            <a:pathLst>
              <a:path w="8397938">
                <a:moveTo>
                  <a:pt x="0" y="0"/>
                </a:moveTo>
                <a:lnTo>
                  <a:pt x="839793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77837" y="3989324"/>
            <a:ext cx="0" cy="2495613"/>
          </a:xfrm>
          <a:custGeom>
            <a:avLst/>
            <a:gdLst/>
            <a:ahLst/>
            <a:cxnLst/>
            <a:rect l="l" t="t" r="r" b="b"/>
            <a:pathLst>
              <a:path h="2495613">
                <a:moveTo>
                  <a:pt x="0" y="0"/>
                </a:moveTo>
                <a:lnTo>
                  <a:pt x="0" y="249561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863076" y="3989324"/>
            <a:ext cx="0" cy="2495613"/>
          </a:xfrm>
          <a:custGeom>
            <a:avLst/>
            <a:gdLst/>
            <a:ahLst/>
            <a:cxnLst/>
            <a:rect l="l" t="t" r="r" b="b"/>
            <a:pathLst>
              <a:path h="2495613">
                <a:moveTo>
                  <a:pt x="0" y="0"/>
                </a:moveTo>
                <a:lnTo>
                  <a:pt x="0" y="2495613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71487" y="3995674"/>
            <a:ext cx="8397938" cy="0"/>
          </a:xfrm>
          <a:custGeom>
            <a:avLst/>
            <a:gdLst/>
            <a:ahLst/>
            <a:cxnLst/>
            <a:rect l="l" t="t" r="r" b="b"/>
            <a:pathLst>
              <a:path w="8397938">
                <a:moveTo>
                  <a:pt x="0" y="0"/>
                </a:moveTo>
                <a:lnTo>
                  <a:pt x="839793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71487" y="6478587"/>
            <a:ext cx="8397938" cy="0"/>
          </a:xfrm>
          <a:custGeom>
            <a:avLst/>
            <a:gdLst/>
            <a:ahLst/>
            <a:cxnLst/>
            <a:rect l="l" t="t" r="r" b="b"/>
            <a:pathLst>
              <a:path w="8397938">
                <a:moveTo>
                  <a:pt x="0" y="0"/>
                </a:moveTo>
                <a:lnTo>
                  <a:pt x="8397938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1260094" y="388497"/>
            <a:ext cx="6578653" cy="12715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CRES</a:t>
            </a:r>
            <a:r>
              <a:rPr sz="2800" b="1" spc="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IMENTO</a:t>
            </a:r>
            <a:r>
              <a:rPr sz="2800" b="1" spc="-20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sz="2800" b="1" spc="-4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PIB</a:t>
            </a:r>
            <a:r>
              <a:rPr sz="2800" b="1" spc="-3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sz="2800" b="1" spc="-4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PIAUÍ</a:t>
            </a:r>
            <a:endParaRPr sz="2800">
              <a:latin typeface="Verdana"/>
              <a:cs typeface="Verdana"/>
            </a:endParaRPr>
          </a:p>
          <a:p>
            <a:pPr marL="1450428" marR="1475188" algn="ctr">
              <a:lnSpc>
                <a:spcPct val="101277"/>
              </a:lnSpc>
              <a:spcBef>
                <a:spcPts val="1967"/>
              </a:spcBef>
            </a:pP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ra crescer 10% ao a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2000">
              <a:latin typeface="Verdana"/>
              <a:cs typeface="Verdana"/>
            </a:endParaRPr>
          </a:p>
          <a:p>
            <a:pPr marL="294883" marR="318384" algn="ctr">
              <a:lnSpc>
                <a:spcPts val="2405"/>
              </a:lnSpc>
              <a:spcBef>
                <a:spcPts val="120"/>
              </a:spcBef>
            </a:pPr>
            <a:r>
              <a:rPr sz="3000" spc="4" baseline="-1501" dirty="0" smtClean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a China</a:t>
            </a:r>
            <a:r>
              <a:rPr sz="3000" b="1" spc="-9" baseline="-137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poup</a:t>
            </a:r>
            <a:r>
              <a:rPr sz="3000" b="1" spc="4" baseline="-1371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va</a:t>
            </a:r>
            <a:r>
              <a:rPr sz="3000" b="1" spc="-29" baseline="-137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e inves</a:t>
            </a:r>
            <a:r>
              <a:rPr sz="3000" b="1" spc="-4" baseline="-1371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ia</a:t>
            </a:r>
            <a:r>
              <a:rPr sz="3000" b="1" spc="-4" baseline="-137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40% do P</a:t>
            </a:r>
            <a:r>
              <a:rPr sz="3000" b="1" spc="-9" baseline="-1371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470787" y="1985290"/>
            <a:ext cx="6151420" cy="589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2833" marR="491980" algn="ctr">
              <a:lnSpc>
                <a:spcPts val="2180"/>
              </a:lnSpc>
              <a:spcBef>
                <a:spcPts val="109"/>
              </a:spcBef>
            </a:pPr>
            <a:r>
              <a:rPr sz="2000" spc="4" dirty="0" smtClean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um crescimento</a:t>
            </a:r>
            <a:r>
              <a:rPr sz="2000" b="1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 4 a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5%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ao a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2000">
              <a:latin typeface="Verdana"/>
              <a:cs typeface="Verdana"/>
            </a:endParaRPr>
          </a:p>
          <a:p>
            <a:pPr algn="ctr">
              <a:lnSpc>
                <a:spcPts val="2400"/>
              </a:lnSpc>
              <a:spcBef>
                <a:spcPts val="11"/>
              </a:spcBef>
            </a:pPr>
            <a:r>
              <a:rPr sz="3000" spc="4" baseline="-1501" dirty="0" smtClean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requ</a:t>
            </a:r>
            <a:r>
              <a:rPr sz="3000" b="1" spc="4" baseline="-1371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3000" b="1" spc="-9" baseline="-137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inv</a:t>
            </a:r>
            <a:r>
              <a:rPr sz="3000" b="1" spc="4" baseline="-1371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stimento</a:t>
            </a:r>
            <a:r>
              <a:rPr sz="3000" b="1" spc="-29" baseline="-137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r>
              <a:rPr sz="3000" b="1" spc="4" baseline="-1371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0 a 2</a:t>
            </a:r>
            <a:r>
              <a:rPr sz="3000" b="1" spc="4" baseline="-1371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% </a:t>
            </a:r>
            <a:r>
              <a:rPr sz="3000" b="1" spc="4" baseline="-1371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o P</a:t>
            </a:r>
            <a:r>
              <a:rPr sz="3000" b="1" spc="-9" baseline="-1371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3000" b="1" spc="0" baseline="-1371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62152" y="2910284"/>
            <a:ext cx="7969881" cy="701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49" marR="707385" algn="ctr">
              <a:lnSpc>
                <a:spcPts val="2590"/>
              </a:lnSpc>
              <a:spcBef>
                <a:spcPts val="129"/>
              </a:spcBef>
            </a:pPr>
            <a:r>
              <a:rPr sz="2400" b="1" i="1" spc="0" dirty="0" smtClean="0">
                <a:solidFill>
                  <a:srgbClr val="00AF50"/>
                </a:solidFill>
                <a:latin typeface="Verdana"/>
                <a:cs typeface="Verdana"/>
              </a:rPr>
              <a:t>p</a:t>
            </a:r>
            <a:r>
              <a:rPr sz="2400" b="1" i="1" spc="4" dirty="0" smtClean="0">
                <a:solidFill>
                  <a:srgbClr val="00AF50"/>
                </a:solidFill>
                <a:latin typeface="Verdana"/>
                <a:cs typeface="Verdana"/>
              </a:rPr>
              <a:t>a</a:t>
            </a:r>
            <a:r>
              <a:rPr sz="2400" b="1" i="1" spc="0" dirty="0" smtClean="0">
                <a:solidFill>
                  <a:srgbClr val="00AF50"/>
                </a:solidFill>
                <a:latin typeface="Verdana"/>
                <a:cs typeface="Verdana"/>
              </a:rPr>
              <a:t>ra</a:t>
            </a:r>
            <a:r>
              <a:rPr sz="2400" b="1" i="1" spc="-14" dirty="0" smtClean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2400" b="1" i="1" spc="0" dirty="0" smtClean="0">
                <a:solidFill>
                  <a:srgbClr val="00AF50"/>
                </a:solidFill>
                <a:latin typeface="Verdana"/>
                <a:cs typeface="Verdana"/>
              </a:rPr>
              <a:t>o </a:t>
            </a:r>
            <a:r>
              <a:rPr sz="2400" b="1" i="1" spc="4" dirty="0" smtClean="0">
                <a:solidFill>
                  <a:srgbClr val="00AF50"/>
                </a:solidFill>
                <a:latin typeface="Verdana"/>
                <a:cs typeface="Verdana"/>
              </a:rPr>
              <a:t>P</a:t>
            </a:r>
            <a:r>
              <a:rPr sz="2400" b="1" i="1" spc="0" dirty="0" smtClean="0">
                <a:solidFill>
                  <a:srgbClr val="00AF50"/>
                </a:solidFill>
                <a:latin typeface="Verdana"/>
                <a:cs typeface="Verdana"/>
              </a:rPr>
              <a:t>iauí</a:t>
            </a:r>
            <a:r>
              <a:rPr sz="2400" b="1" i="1" spc="9" dirty="0" smtClean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2400" b="1" i="1" spc="0" dirty="0" smtClean="0">
                <a:solidFill>
                  <a:srgbClr val="00AF50"/>
                </a:solidFill>
                <a:latin typeface="Verdana"/>
                <a:cs typeface="Verdana"/>
              </a:rPr>
              <a:t>cre</a:t>
            </a:r>
            <a:r>
              <a:rPr sz="2400" b="1" i="1" spc="4" dirty="0" smtClean="0">
                <a:solidFill>
                  <a:srgbClr val="00AF50"/>
                </a:solidFill>
                <a:latin typeface="Verdana"/>
                <a:cs typeface="Verdana"/>
              </a:rPr>
              <a:t>s</a:t>
            </a:r>
            <a:r>
              <a:rPr sz="2400" b="1" i="1" spc="0" dirty="0" smtClean="0">
                <a:solidFill>
                  <a:srgbClr val="00AF50"/>
                </a:solidFill>
                <a:latin typeface="Verdana"/>
                <a:cs typeface="Verdana"/>
              </a:rPr>
              <a:t>c</a:t>
            </a:r>
            <a:r>
              <a:rPr sz="2400" b="1" i="1" spc="4" dirty="0" smtClean="0">
                <a:solidFill>
                  <a:srgbClr val="00AF50"/>
                </a:solidFill>
                <a:latin typeface="Verdana"/>
                <a:cs typeface="Verdana"/>
              </a:rPr>
              <a:t>e</a:t>
            </a:r>
            <a:r>
              <a:rPr sz="2400" b="1" i="1" spc="0" dirty="0" smtClean="0">
                <a:solidFill>
                  <a:srgbClr val="00AF50"/>
                </a:solidFill>
                <a:latin typeface="Verdana"/>
                <a:cs typeface="Verdana"/>
              </a:rPr>
              <a:t>r de 6</a:t>
            </a:r>
            <a:r>
              <a:rPr sz="2400" b="1" i="1" spc="9" dirty="0" smtClean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2400" b="1" i="1" spc="0" dirty="0" smtClean="0">
                <a:solidFill>
                  <a:srgbClr val="00AF50"/>
                </a:solidFill>
                <a:latin typeface="Verdana"/>
                <a:cs typeface="Verdana"/>
              </a:rPr>
              <a:t>a 7%</a:t>
            </a:r>
            <a:r>
              <a:rPr sz="2400" b="1" i="1" spc="9" dirty="0" smtClean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2400" b="1" i="1" spc="0" dirty="0" smtClean="0">
                <a:solidFill>
                  <a:srgbClr val="00AF50"/>
                </a:solidFill>
                <a:latin typeface="Verdana"/>
                <a:cs typeface="Verdana"/>
              </a:rPr>
              <a:t>ao ano</a:t>
            </a:r>
            <a:endParaRPr sz="2400">
              <a:latin typeface="Verdana"/>
              <a:cs typeface="Verdana"/>
            </a:endParaRPr>
          </a:p>
          <a:p>
            <a:pPr algn="ctr">
              <a:lnSpc>
                <a:spcPts val="2880"/>
              </a:lnSpc>
              <a:spcBef>
                <a:spcPts val="14"/>
              </a:spcBef>
            </a:pPr>
            <a:r>
              <a:rPr sz="3600" spc="0" baseline="-1251" dirty="0" smtClean="0">
                <a:solidFill>
                  <a:srgbClr val="00AF50"/>
                </a:solidFill>
                <a:latin typeface="Wingdings"/>
                <a:cs typeface="Wingdings"/>
              </a:rPr>
              <a:t></a:t>
            </a:r>
            <a:r>
              <a:rPr sz="3600" b="1" i="1" spc="0" baseline="-1142" dirty="0" smtClean="0">
                <a:solidFill>
                  <a:srgbClr val="00AF50"/>
                </a:solidFill>
                <a:latin typeface="Verdana"/>
                <a:cs typeface="Verdana"/>
              </a:rPr>
              <a:t>precisa </a:t>
            </a:r>
            <a:r>
              <a:rPr sz="3600" b="1" i="1" spc="-9" baseline="-1142" dirty="0" smtClean="0">
                <a:solidFill>
                  <a:srgbClr val="00AF50"/>
                </a:solidFill>
                <a:latin typeface="Verdana"/>
                <a:cs typeface="Verdana"/>
              </a:rPr>
              <a:t>i</a:t>
            </a:r>
            <a:r>
              <a:rPr sz="3600" b="1" i="1" spc="0" baseline="-1142" dirty="0" smtClean="0">
                <a:solidFill>
                  <a:srgbClr val="00AF50"/>
                </a:solidFill>
                <a:latin typeface="Verdana"/>
                <a:cs typeface="Verdana"/>
              </a:rPr>
              <a:t>nvestir</a:t>
            </a:r>
            <a:r>
              <a:rPr sz="3600" b="1" i="1" spc="24" baseline="-1142" dirty="0" smtClean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3600" b="1" i="1" spc="0" baseline="-1142" dirty="0" smtClean="0">
                <a:solidFill>
                  <a:srgbClr val="00AF50"/>
                </a:solidFill>
                <a:latin typeface="Verdana"/>
                <a:cs typeface="Verdana"/>
              </a:rPr>
              <a:t>30%</a:t>
            </a:r>
            <a:r>
              <a:rPr sz="3600" b="1" i="1" spc="9" baseline="-1142" dirty="0" smtClean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3600" b="1" i="1" spc="0" baseline="-1142" dirty="0" smtClean="0">
                <a:solidFill>
                  <a:srgbClr val="00AF50"/>
                </a:solidFill>
                <a:latin typeface="Verdana"/>
                <a:cs typeface="Verdana"/>
              </a:rPr>
              <a:t>do PIB =</a:t>
            </a:r>
            <a:r>
              <a:rPr sz="3600" b="1" i="1" spc="19" baseline="-1142" dirty="0" smtClean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3600" b="1" i="1" spc="0" baseline="-1142" dirty="0" smtClean="0">
                <a:solidFill>
                  <a:srgbClr val="00AF50"/>
                </a:solidFill>
                <a:latin typeface="Verdana"/>
                <a:cs typeface="Verdana"/>
              </a:rPr>
              <a:t>R$</a:t>
            </a:r>
            <a:r>
              <a:rPr sz="3600" b="1" i="1" spc="9" baseline="-1142" dirty="0" smtClean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3600" b="1" i="1" spc="0" baseline="-1142" dirty="0" smtClean="0">
                <a:solidFill>
                  <a:srgbClr val="00AF50"/>
                </a:solidFill>
                <a:latin typeface="Verdana"/>
                <a:cs typeface="Verdana"/>
              </a:rPr>
              <a:t>12</a:t>
            </a:r>
            <a:r>
              <a:rPr sz="3600" b="1" i="1" spc="14" baseline="-1142" dirty="0" smtClean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3600" b="1" i="1" spc="0" baseline="-1142" dirty="0" smtClean="0">
                <a:solidFill>
                  <a:srgbClr val="00AF50"/>
                </a:solidFill>
                <a:latin typeface="Verdana"/>
                <a:cs typeface="Verdana"/>
              </a:rPr>
              <a:t>bi</a:t>
            </a:r>
            <a:r>
              <a:rPr sz="3600" b="1" i="1" spc="-4" baseline="-1142" dirty="0" smtClean="0">
                <a:solidFill>
                  <a:srgbClr val="00AF50"/>
                </a:solidFill>
                <a:latin typeface="Verdana"/>
                <a:cs typeface="Verdana"/>
              </a:rPr>
              <a:t>l</a:t>
            </a:r>
            <a:r>
              <a:rPr sz="3600" b="1" i="1" spc="0" baseline="-1142" dirty="0" smtClean="0">
                <a:solidFill>
                  <a:srgbClr val="00AF50"/>
                </a:solidFill>
                <a:latin typeface="Verdana"/>
                <a:cs typeface="Verdana"/>
              </a:rPr>
              <a:t>hões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77837" y="3995674"/>
            <a:ext cx="8385238" cy="396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8922">
              <a:lnSpc>
                <a:spcPct val="101277"/>
              </a:lnSpc>
              <a:spcBef>
                <a:spcPts val="335"/>
              </a:spcBef>
            </a:pPr>
            <a:r>
              <a:rPr sz="2000" b="1" spc="0" dirty="0" smtClean="0">
                <a:solidFill>
                  <a:srgbClr val="808080"/>
                </a:solidFill>
                <a:latin typeface="Verdana"/>
                <a:cs typeface="Verdana"/>
              </a:rPr>
              <a:t>P</a:t>
            </a:r>
            <a:r>
              <a:rPr sz="2000" b="1" spc="-9" dirty="0" smtClean="0">
                <a:solidFill>
                  <a:srgbClr val="808080"/>
                </a:solidFill>
                <a:latin typeface="Verdana"/>
                <a:cs typeface="Verdana"/>
              </a:rPr>
              <a:t>I</a:t>
            </a:r>
            <a:r>
              <a:rPr sz="2000" b="1" spc="0" dirty="0" smtClean="0">
                <a:solidFill>
                  <a:srgbClr val="808080"/>
                </a:solidFill>
                <a:latin typeface="Verdana"/>
                <a:cs typeface="Verdana"/>
              </a:rPr>
              <a:t>A</a:t>
            </a:r>
            <a:r>
              <a:rPr sz="2000" b="1" spc="4" dirty="0" smtClean="0">
                <a:solidFill>
                  <a:srgbClr val="808080"/>
                </a:solidFill>
                <a:latin typeface="Verdana"/>
                <a:cs typeface="Verdana"/>
              </a:rPr>
              <a:t>U</a:t>
            </a:r>
            <a:r>
              <a:rPr sz="2000" b="1" spc="0" dirty="0" smtClean="0">
                <a:solidFill>
                  <a:srgbClr val="808080"/>
                </a:solidFill>
                <a:latin typeface="Verdana"/>
                <a:cs typeface="Verdana"/>
              </a:rPr>
              <a:t>Í</a:t>
            </a:r>
            <a:r>
              <a:rPr sz="2000" b="1" spc="-24" dirty="0" smtClean="0">
                <a:solidFill>
                  <a:srgbClr val="80808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808080"/>
                </a:solidFill>
                <a:latin typeface="Verdana"/>
                <a:cs typeface="Verdana"/>
              </a:rPr>
              <a:t>E BRA</a:t>
            </a:r>
            <a:r>
              <a:rPr sz="2000" b="1" spc="4" dirty="0" smtClean="0">
                <a:solidFill>
                  <a:srgbClr val="808080"/>
                </a:solidFill>
                <a:latin typeface="Verdana"/>
                <a:cs typeface="Verdana"/>
              </a:rPr>
              <a:t>S</a:t>
            </a:r>
            <a:r>
              <a:rPr sz="2000" b="1" spc="0" dirty="0" smtClean="0">
                <a:solidFill>
                  <a:srgbClr val="808080"/>
                </a:solidFill>
                <a:latin typeface="Verdana"/>
                <a:cs typeface="Verdana"/>
              </a:rPr>
              <a:t>IL</a:t>
            </a:r>
            <a:r>
              <a:rPr sz="2000" b="1" spc="-19" dirty="0" smtClean="0">
                <a:solidFill>
                  <a:srgbClr val="80808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– </a:t>
            </a:r>
            <a:r>
              <a:rPr sz="1800" b="1" spc="-4" dirty="0" smtClean="0">
                <a:solidFill>
                  <a:srgbClr val="808080"/>
                </a:solidFill>
                <a:latin typeface="Verdana"/>
                <a:cs typeface="Verdana"/>
              </a:rPr>
              <a:t>Ev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oluç</a:t>
            </a:r>
            <a:r>
              <a:rPr sz="1800" b="1" spc="-4" dirty="0" smtClean="0">
                <a:solidFill>
                  <a:srgbClr val="808080"/>
                </a:solidFill>
                <a:latin typeface="Verdana"/>
                <a:cs typeface="Verdana"/>
              </a:rPr>
              <a:t>ã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o</a:t>
            </a:r>
            <a:r>
              <a:rPr sz="1800" b="1" spc="19" dirty="0" smtClean="0">
                <a:solidFill>
                  <a:srgbClr val="80808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da </a:t>
            </a:r>
            <a:r>
              <a:rPr sz="1800" b="1" spc="-4" dirty="0" smtClean="0">
                <a:solidFill>
                  <a:srgbClr val="808080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a</a:t>
            </a:r>
            <a:r>
              <a:rPr sz="1800" b="1" spc="-4" dirty="0" smtClean="0">
                <a:solidFill>
                  <a:srgbClr val="808080"/>
                </a:solidFill>
                <a:latin typeface="Verdana"/>
                <a:cs typeface="Verdana"/>
              </a:rPr>
              <a:t>x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a de</a:t>
            </a:r>
            <a:r>
              <a:rPr sz="1800" b="1" spc="4" dirty="0" smtClean="0">
                <a:solidFill>
                  <a:srgbClr val="80808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C</a:t>
            </a:r>
            <a:r>
              <a:rPr sz="1800" b="1" spc="4" dirty="0" smtClean="0">
                <a:solidFill>
                  <a:srgbClr val="808080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808080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c</a:t>
            </a:r>
            <a:r>
              <a:rPr sz="1800" b="1" spc="-4" dirty="0" smtClean="0">
                <a:solidFill>
                  <a:srgbClr val="808080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m</a:t>
            </a:r>
            <a:r>
              <a:rPr sz="1800" b="1" spc="4" dirty="0" smtClean="0">
                <a:solidFill>
                  <a:srgbClr val="808080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nto do</a:t>
            </a:r>
            <a:r>
              <a:rPr sz="1800" b="1" spc="9" dirty="0" smtClean="0">
                <a:solidFill>
                  <a:srgbClr val="80808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808080"/>
                </a:solidFill>
                <a:latin typeface="Verdana"/>
                <a:cs typeface="Verdana"/>
              </a:rPr>
              <a:t>PIB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7837" y="4391914"/>
            <a:ext cx="1111440" cy="425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1589278" y="4391914"/>
            <a:ext cx="703453" cy="425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261">
              <a:lnSpc>
                <a:spcPct val="95825"/>
              </a:lnSpc>
              <a:spcBef>
                <a:spcPts val="165"/>
              </a:spcBef>
            </a:pPr>
            <a:r>
              <a:rPr sz="1600" b="1" spc="0" dirty="0" smtClean="0">
                <a:latin typeface="Arial"/>
                <a:cs typeface="Arial"/>
              </a:rPr>
              <a:t>2005</a:t>
            </a:r>
            <a:endParaRPr sz="16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92731" y="4391914"/>
            <a:ext cx="675386" cy="425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262">
              <a:lnSpc>
                <a:spcPct val="95825"/>
              </a:lnSpc>
              <a:spcBef>
                <a:spcPts val="165"/>
              </a:spcBef>
            </a:pPr>
            <a:r>
              <a:rPr sz="1600" b="1" spc="0" dirty="0" smtClean="0">
                <a:latin typeface="Arial"/>
                <a:cs typeface="Arial"/>
              </a:rPr>
              <a:t>2006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68117" y="4391914"/>
            <a:ext cx="731519" cy="425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388">
              <a:lnSpc>
                <a:spcPct val="95825"/>
              </a:lnSpc>
              <a:spcBef>
                <a:spcPts val="165"/>
              </a:spcBef>
            </a:pPr>
            <a:r>
              <a:rPr sz="1600" b="1" spc="0" dirty="0" smtClean="0">
                <a:latin typeface="Arial"/>
                <a:cs typeface="Arial"/>
              </a:rPr>
              <a:t>2007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699637" y="4391914"/>
            <a:ext cx="773811" cy="425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42">
              <a:lnSpc>
                <a:spcPct val="95825"/>
              </a:lnSpc>
              <a:spcBef>
                <a:spcPts val="165"/>
              </a:spcBef>
            </a:pPr>
            <a:r>
              <a:rPr sz="1600" b="1" spc="0" dirty="0" smtClean="0">
                <a:latin typeface="Arial"/>
                <a:cs typeface="Arial"/>
              </a:rPr>
              <a:t>2008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73448" y="4391914"/>
            <a:ext cx="773811" cy="425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769">
              <a:lnSpc>
                <a:spcPct val="95825"/>
              </a:lnSpc>
              <a:spcBef>
                <a:spcPts val="165"/>
              </a:spcBef>
            </a:pPr>
            <a:r>
              <a:rPr sz="1600" b="1" spc="0" dirty="0" smtClean="0">
                <a:latin typeface="Arial"/>
                <a:cs typeface="Arial"/>
              </a:rPr>
              <a:t>2009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247259" y="4391914"/>
            <a:ext cx="787907" cy="425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769">
              <a:lnSpc>
                <a:spcPct val="95825"/>
              </a:lnSpc>
              <a:spcBef>
                <a:spcPts val="165"/>
              </a:spcBef>
            </a:pPr>
            <a:r>
              <a:rPr sz="1600" b="1" spc="0" dirty="0" smtClean="0">
                <a:latin typeface="Arial"/>
                <a:cs typeface="Arial"/>
              </a:rPr>
              <a:t>2010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35167" y="4391914"/>
            <a:ext cx="661162" cy="425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770">
              <a:lnSpc>
                <a:spcPct val="95825"/>
              </a:lnSpc>
              <a:spcBef>
                <a:spcPts val="165"/>
              </a:spcBef>
            </a:pPr>
            <a:r>
              <a:rPr sz="1600" b="1" spc="0" dirty="0" smtClean="0">
                <a:latin typeface="Arial"/>
                <a:cs typeface="Arial"/>
              </a:rPr>
              <a:t>2011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96329" y="4391914"/>
            <a:ext cx="759714" cy="425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4940">
              <a:lnSpc>
                <a:spcPct val="95825"/>
              </a:lnSpc>
              <a:spcBef>
                <a:spcPts val="165"/>
              </a:spcBef>
            </a:pPr>
            <a:r>
              <a:rPr sz="1600" b="1" spc="0" dirty="0" smtClean="0">
                <a:latin typeface="Arial"/>
                <a:cs typeface="Arial"/>
              </a:rPr>
              <a:t>2012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456043" y="4391914"/>
            <a:ext cx="644651" cy="425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535">
              <a:lnSpc>
                <a:spcPct val="95825"/>
              </a:lnSpc>
              <a:spcBef>
                <a:spcPts val="165"/>
              </a:spcBef>
            </a:pPr>
            <a:r>
              <a:rPr sz="1600" b="1" spc="0" dirty="0" smtClean="0">
                <a:latin typeface="Arial"/>
                <a:cs typeface="Arial"/>
              </a:rPr>
              <a:t>2013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100695" y="4391914"/>
            <a:ext cx="762380" cy="4253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1731">
              <a:lnSpc>
                <a:spcPct val="95825"/>
              </a:lnSpc>
              <a:spcBef>
                <a:spcPts val="175"/>
              </a:spcBef>
            </a:pPr>
            <a:r>
              <a:rPr sz="1700" b="1" spc="4" dirty="0" smtClean="0">
                <a:latin typeface="Arial"/>
                <a:cs typeface="Arial"/>
              </a:rPr>
              <a:t>2014</a:t>
            </a:r>
            <a:endParaRPr sz="17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77837" y="4817237"/>
            <a:ext cx="1111440" cy="5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096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PI</a:t>
            </a:r>
            <a:r>
              <a:rPr sz="1800" b="1" spc="-9" dirty="0" smtClean="0">
                <a:latin typeface="Verdana"/>
                <a:cs typeface="Verdana"/>
              </a:rPr>
              <a:t>A</a:t>
            </a:r>
            <a:r>
              <a:rPr sz="1800" b="1" spc="0" dirty="0" smtClean="0">
                <a:latin typeface="Verdana"/>
                <a:cs typeface="Verdana"/>
              </a:rPr>
              <a:t>UÍ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89278" y="4817237"/>
            <a:ext cx="703453" cy="5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6811">
              <a:lnSpc>
                <a:spcPct val="101277"/>
              </a:lnSpc>
              <a:spcBef>
                <a:spcPts val="60"/>
              </a:spcBef>
            </a:pPr>
            <a:r>
              <a:rPr lang="pt-BR" b="1" dirty="0">
                <a:latin typeface="Verdana"/>
                <a:cs typeface="Verdana"/>
              </a:rPr>
              <a:t>3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9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92731" y="4817237"/>
            <a:ext cx="675386" cy="5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3476">
              <a:lnSpc>
                <a:spcPct val="101277"/>
              </a:lnSpc>
              <a:spcBef>
                <a:spcPts val="60"/>
              </a:spcBef>
            </a:pPr>
            <a:r>
              <a:rPr lang="pt-BR" b="1" dirty="0">
                <a:latin typeface="Verdana"/>
                <a:cs typeface="Verdana"/>
              </a:rPr>
              <a:t>5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6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68117" y="4817237"/>
            <a:ext cx="731519" cy="5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2178">
              <a:lnSpc>
                <a:spcPct val="101277"/>
              </a:lnSpc>
              <a:spcBef>
                <a:spcPts val="60"/>
              </a:spcBef>
            </a:pPr>
            <a:r>
              <a:rPr lang="pt-BR" b="1" dirty="0">
                <a:latin typeface="Verdana"/>
                <a:cs typeface="Verdana"/>
              </a:rPr>
              <a:t>5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99637" y="4817237"/>
            <a:ext cx="773811" cy="5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2625">
              <a:lnSpc>
                <a:spcPct val="101277"/>
              </a:lnSpc>
              <a:spcBef>
                <a:spcPts val="60"/>
              </a:spcBef>
            </a:pPr>
            <a:r>
              <a:rPr lang="pt-BR" b="1" dirty="0">
                <a:latin typeface="Verdana"/>
                <a:cs typeface="Verdana"/>
              </a:rPr>
              <a:t>6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73448" y="4817237"/>
            <a:ext cx="773811" cy="5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2625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6,</a:t>
            </a:r>
            <a:r>
              <a:rPr lang="pt-BR" sz="1800" b="1" spc="0" dirty="0" smtClean="0"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47259" y="4817237"/>
            <a:ext cx="787907" cy="5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4,2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35167" y="4817237"/>
            <a:ext cx="661162" cy="5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254">
              <a:lnSpc>
                <a:spcPct val="101277"/>
              </a:lnSpc>
              <a:spcBef>
                <a:spcPts val="60"/>
              </a:spcBef>
            </a:pPr>
            <a:r>
              <a:rPr lang="pt-BR" b="1" dirty="0">
                <a:latin typeface="Verdana"/>
                <a:cs typeface="Verdana"/>
              </a:rPr>
              <a:t>5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96329" y="4817237"/>
            <a:ext cx="759714" cy="5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6275">
              <a:lnSpc>
                <a:spcPct val="101277"/>
              </a:lnSpc>
              <a:spcBef>
                <a:spcPts val="60"/>
              </a:spcBef>
            </a:pPr>
            <a:r>
              <a:rPr lang="pt-BR" b="1" dirty="0">
                <a:latin typeface="Verdana"/>
                <a:cs typeface="Verdana"/>
              </a:rPr>
              <a:t>6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56043" y="4817237"/>
            <a:ext cx="644651" cy="5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872">
              <a:lnSpc>
                <a:spcPct val="101277"/>
              </a:lnSpc>
              <a:spcBef>
                <a:spcPts val="60"/>
              </a:spcBef>
            </a:pPr>
            <a:r>
              <a:rPr lang="pt-BR" b="1" dirty="0">
                <a:latin typeface="Verdana"/>
                <a:cs typeface="Verdana"/>
              </a:rPr>
              <a:t>2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100695" y="4817237"/>
            <a:ext cx="762380" cy="5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8307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5,3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7837" y="5317998"/>
            <a:ext cx="1111440" cy="47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096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B</a:t>
            </a:r>
            <a:r>
              <a:rPr sz="1800" b="1" spc="-4" dirty="0" smtClean="0">
                <a:latin typeface="Verdana"/>
                <a:cs typeface="Verdana"/>
              </a:rPr>
              <a:t>R</a:t>
            </a:r>
            <a:r>
              <a:rPr sz="1800" b="1" spc="0" dirty="0" smtClean="0">
                <a:latin typeface="Verdana"/>
                <a:cs typeface="Verdana"/>
              </a:rPr>
              <a:t>ASIL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89278" y="5317998"/>
            <a:ext cx="703453" cy="47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6811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3,2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92731" y="5317998"/>
            <a:ext cx="675386" cy="47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3476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4,0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68117" y="5317998"/>
            <a:ext cx="731519" cy="47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2178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6,1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99637" y="5317998"/>
            <a:ext cx="773811" cy="47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2625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5,</a:t>
            </a:r>
            <a:r>
              <a:rPr lang="pt-BR" sz="1800" b="1" spc="0" dirty="0" smtClean="0">
                <a:latin typeface="Verdana"/>
                <a:cs typeface="Verdana"/>
              </a:rPr>
              <a:t>1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73448" y="5317998"/>
            <a:ext cx="773811" cy="47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2625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0,</a:t>
            </a:r>
            <a:r>
              <a:rPr lang="pt-BR" sz="1800" b="1" spc="0" dirty="0" smtClean="0">
                <a:latin typeface="Verdana"/>
                <a:cs typeface="Verdana"/>
              </a:rPr>
              <a:t>9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47259" y="5317998"/>
            <a:ext cx="787907" cy="47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ct val="101277"/>
              </a:lnSpc>
              <a:spcBef>
                <a:spcPts val="60"/>
              </a:spcBef>
            </a:pPr>
            <a:r>
              <a:rPr sz="1800" b="1" spc="4" dirty="0" smtClean="0">
                <a:latin typeface="Verdana"/>
                <a:cs typeface="Verdana"/>
              </a:rPr>
              <a:t>7</a:t>
            </a:r>
            <a:r>
              <a:rPr sz="1800" b="1" spc="0" dirty="0" smtClean="0">
                <a:latin typeface="Verdana"/>
                <a:cs typeface="Verdana"/>
              </a:rPr>
              <a:t>,5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35167" y="5317998"/>
            <a:ext cx="661162" cy="47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254">
              <a:lnSpc>
                <a:spcPct val="101277"/>
              </a:lnSpc>
              <a:spcBef>
                <a:spcPts val="60"/>
              </a:spcBef>
            </a:pPr>
            <a:r>
              <a:rPr lang="pt-BR" b="1" dirty="0">
                <a:latin typeface="Verdana"/>
                <a:cs typeface="Verdana"/>
              </a:rPr>
              <a:t>4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0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96329" y="5317998"/>
            <a:ext cx="759714" cy="47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6275">
              <a:lnSpc>
                <a:spcPct val="101277"/>
              </a:lnSpc>
              <a:spcBef>
                <a:spcPts val="60"/>
              </a:spcBef>
            </a:pPr>
            <a:r>
              <a:rPr lang="pt-BR" sz="1800" b="1" spc="0" dirty="0" smtClean="0">
                <a:latin typeface="Verdana"/>
                <a:cs typeface="Verdana"/>
              </a:rPr>
              <a:t>1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9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56043" y="5317998"/>
            <a:ext cx="644651" cy="47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872">
              <a:lnSpc>
                <a:spcPct val="101277"/>
              </a:lnSpc>
              <a:spcBef>
                <a:spcPts val="60"/>
              </a:spcBef>
            </a:pPr>
            <a:r>
              <a:rPr lang="pt-BR" sz="1800" b="1" spc="0" dirty="0" smtClean="0">
                <a:latin typeface="Verdana"/>
                <a:cs typeface="Verdana"/>
              </a:rPr>
              <a:t>3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0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00695" y="5317998"/>
            <a:ext cx="762380" cy="47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8307">
              <a:lnSpc>
                <a:spcPct val="101277"/>
              </a:lnSpc>
              <a:spcBef>
                <a:spcPts val="60"/>
              </a:spcBef>
            </a:pPr>
            <a:r>
              <a:rPr sz="1800" b="1" spc="4" dirty="0" smtClean="0">
                <a:latin typeface="Verdana"/>
                <a:cs typeface="Verdana"/>
              </a:rPr>
              <a:t>0</a:t>
            </a:r>
            <a:r>
              <a:rPr sz="1800" b="1" spc="0" dirty="0" smtClean="0">
                <a:latin typeface="Verdana"/>
                <a:cs typeface="Verdana"/>
              </a:rPr>
              <a:t>,5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7837" y="5796165"/>
            <a:ext cx="1111440" cy="682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28">
              <a:lnSpc>
                <a:spcPct val="101277"/>
              </a:lnSpc>
              <a:spcBef>
                <a:spcPts val="345"/>
              </a:spcBef>
            </a:pPr>
            <a:r>
              <a:rPr sz="1600" b="1" spc="0" dirty="0" smtClean="0">
                <a:latin typeface="Verdana"/>
                <a:cs typeface="Verdana"/>
              </a:rPr>
              <a:t>X</a:t>
            </a:r>
            <a:r>
              <a:rPr sz="1600" b="1" spc="-2" dirty="0" smtClean="0">
                <a:latin typeface="Verdana"/>
                <a:cs typeface="Verdana"/>
              </a:rPr>
              <a:t> </a:t>
            </a:r>
            <a:r>
              <a:rPr sz="1600" b="1" spc="-4" dirty="0" smtClean="0">
                <a:latin typeface="Verdana"/>
                <a:cs typeface="Verdana"/>
              </a:rPr>
              <a:t>v</a:t>
            </a:r>
            <a:r>
              <a:rPr sz="1600" b="1" spc="0" dirty="0" smtClean="0">
                <a:latin typeface="Verdana"/>
                <a:cs typeface="Verdana"/>
              </a:rPr>
              <a:t>e</a:t>
            </a:r>
            <a:r>
              <a:rPr sz="1600" b="1" spc="-9" dirty="0" smtClean="0">
                <a:latin typeface="Verdana"/>
                <a:cs typeface="Verdana"/>
              </a:rPr>
              <a:t>z</a:t>
            </a:r>
            <a:r>
              <a:rPr sz="1600" b="1" spc="0" dirty="0" smtClean="0">
                <a:latin typeface="Verdana"/>
                <a:cs typeface="Verdana"/>
              </a:rPr>
              <a:t>es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9278" y="5796165"/>
            <a:ext cx="703453" cy="682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6811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1,</a:t>
            </a:r>
            <a:r>
              <a:rPr lang="pt-BR" sz="1800" b="1" spc="0" dirty="0" smtClean="0"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92731" y="5796165"/>
            <a:ext cx="675386" cy="682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3476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1,</a:t>
            </a:r>
            <a:r>
              <a:rPr lang="pt-BR" sz="1800" b="1" spc="0" dirty="0" smtClean="0">
                <a:latin typeface="Verdana"/>
                <a:cs typeface="Verdana"/>
              </a:rPr>
              <a:t>4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68117" y="5796165"/>
            <a:ext cx="731519" cy="682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2178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0,</a:t>
            </a:r>
            <a:r>
              <a:rPr lang="pt-BR" sz="1800" b="1" spc="0" dirty="0" smtClean="0">
                <a:latin typeface="Verdana"/>
                <a:cs typeface="Verdana"/>
              </a:rPr>
              <a:t>9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99637" y="5796165"/>
            <a:ext cx="773811" cy="682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2625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1,</a:t>
            </a:r>
            <a:r>
              <a:rPr lang="pt-BR" sz="1800" b="1" spc="0" dirty="0" smtClean="0"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73448" y="5796165"/>
            <a:ext cx="773811" cy="682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853">
              <a:lnSpc>
                <a:spcPct val="101277"/>
              </a:lnSpc>
              <a:spcBef>
                <a:spcPts val="60"/>
              </a:spcBef>
            </a:pPr>
            <a:r>
              <a:rPr lang="pt-BR" sz="1800" b="1" spc="0" dirty="0" smtClean="0">
                <a:latin typeface="Verdana"/>
                <a:cs typeface="Verdana"/>
              </a:rPr>
              <a:t>7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0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7259" y="5796165"/>
            <a:ext cx="787907" cy="682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9346">
              <a:lnSpc>
                <a:spcPct val="101277"/>
              </a:lnSpc>
              <a:spcBef>
                <a:spcPts val="60"/>
              </a:spcBef>
            </a:pPr>
            <a:r>
              <a:rPr sz="1800" b="1" spc="4" dirty="0" smtClean="0">
                <a:latin typeface="Verdana"/>
                <a:cs typeface="Verdana"/>
              </a:rPr>
              <a:t>0</a:t>
            </a:r>
            <a:r>
              <a:rPr sz="1800" b="1" spc="0" dirty="0" smtClean="0">
                <a:latin typeface="Verdana"/>
                <a:cs typeface="Verdana"/>
              </a:rPr>
              <a:t>,6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35167" y="5796165"/>
            <a:ext cx="661162" cy="682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254">
              <a:lnSpc>
                <a:spcPct val="101277"/>
              </a:lnSpc>
              <a:spcBef>
                <a:spcPts val="60"/>
              </a:spcBef>
            </a:pPr>
            <a:r>
              <a:rPr lang="pt-BR" sz="1800" b="1" spc="0" dirty="0" smtClean="0">
                <a:latin typeface="Verdana"/>
                <a:cs typeface="Verdana"/>
              </a:rPr>
              <a:t>1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3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96329" y="5796165"/>
            <a:ext cx="759714" cy="682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5503">
              <a:lnSpc>
                <a:spcPct val="101277"/>
              </a:lnSpc>
              <a:spcBef>
                <a:spcPts val="60"/>
              </a:spcBef>
            </a:pPr>
            <a:r>
              <a:rPr lang="pt-BR" sz="1800" b="1" spc="0" dirty="0" smtClean="0">
                <a:latin typeface="Verdana"/>
                <a:cs typeface="Verdana"/>
              </a:rPr>
              <a:t>3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2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56043" y="5796165"/>
            <a:ext cx="644651" cy="682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8872">
              <a:lnSpc>
                <a:spcPct val="101277"/>
              </a:lnSpc>
              <a:spcBef>
                <a:spcPts val="60"/>
              </a:spcBef>
            </a:pPr>
            <a:r>
              <a:rPr lang="pt-BR" sz="1800" b="1" spc="0" dirty="0" smtClean="0">
                <a:latin typeface="Verdana"/>
                <a:cs typeface="Verdana"/>
              </a:rPr>
              <a:t>0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r>
              <a:rPr lang="pt-BR" sz="1800" b="1" spc="0" dirty="0" smtClean="0">
                <a:latin typeface="Verdana"/>
                <a:cs typeface="Verdana"/>
              </a:rPr>
              <a:t>8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00695" y="5796165"/>
            <a:ext cx="762380" cy="682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011">
              <a:lnSpc>
                <a:spcPct val="101277"/>
              </a:lnSpc>
              <a:spcBef>
                <a:spcPts val="60"/>
              </a:spcBef>
            </a:pPr>
            <a:r>
              <a:rPr sz="1800" b="1" spc="4" dirty="0" smtClean="0">
                <a:latin typeface="Verdana"/>
                <a:cs typeface="Verdana"/>
              </a:rPr>
              <a:t>10</a:t>
            </a:r>
            <a:r>
              <a:rPr sz="1800" b="1" spc="0" dirty="0" smtClean="0">
                <a:latin typeface="Verdana"/>
                <a:cs typeface="Verdana"/>
              </a:rPr>
              <a:t>,6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object 9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22312" y="3479749"/>
            <a:ext cx="7816850" cy="396290"/>
          </a:xfrm>
          <a:custGeom>
            <a:avLst/>
            <a:gdLst/>
            <a:ahLst/>
            <a:cxnLst/>
            <a:rect l="l" t="t" r="r" b="b"/>
            <a:pathLst>
              <a:path w="7816850" h="396290">
                <a:moveTo>
                  <a:pt x="0" y="396290"/>
                </a:moveTo>
                <a:lnTo>
                  <a:pt x="7816850" y="396290"/>
                </a:lnTo>
                <a:lnTo>
                  <a:pt x="7816850" y="0"/>
                </a:lnTo>
                <a:lnTo>
                  <a:pt x="0" y="0"/>
                </a:lnTo>
                <a:lnTo>
                  <a:pt x="0" y="39629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22312" y="3876128"/>
            <a:ext cx="1302765" cy="365798"/>
          </a:xfrm>
          <a:custGeom>
            <a:avLst/>
            <a:gdLst/>
            <a:ahLst/>
            <a:cxnLst/>
            <a:rect l="l" t="t" r="r" b="b"/>
            <a:pathLst>
              <a:path w="1302765" h="365798">
                <a:moveTo>
                  <a:pt x="0" y="365798"/>
                </a:moveTo>
                <a:lnTo>
                  <a:pt x="1302765" y="365798"/>
                </a:lnTo>
                <a:lnTo>
                  <a:pt x="1302765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025142" y="3876128"/>
            <a:ext cx="1154315" cy="365798"/>
          </a:xfrm>
          <a:custGeom>
            <a:avLst/>
            <a:gdLst/>
            <a:ahLst/>
            <a:cxnLst/>
            <a:rect l="l" t="t" r="r" b="b"/>
            <a:pathLst>
              <a:path w="1154315" h="365798">
                <a:moveTo>
                  <a:pt x="0" y="365798"/>
                </a:moveTo>
                <a:lnTo>
                  <a:pt x="1154315" y="365798"/>
                </a:lnTo>
                <a:lnTo>
                  <a:pt x="1154315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179445" y="3876128"/>
            <a:ext cx="1451356" cy="365798"/>
          </a:xfrm>
          <a:custGeom>
            <a:avLst/>
            <a:gdLst/>
            <a:ahLst/>
            <a:cxnLst/>
            <a:rect l="l" t="t" r="r" b="b"/>
            <a:pathLst>
              <a:path w="1451356" h="365798">
                <a:moveTo>
                  <a:pt x="0" y="365798"/>
                </a:moveTo>
                <a:lnTo>
                  <a:pt x="1451356" y="365798"/>
                </a:lnTo>
                <a:lnTo>
                  <a:pt x="1451356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630674" y="3876128"/>
            <a:ext cx="1302765" cy="365798"/>
          </a:xfrm>
          <a:custGeom>
            <a:avLst/>
            <a:gdLst/>
            <a:ahLst/>
            <a:cxnLst/>
            <a:rect l="l" t="t" r="r" b="b"/>
            <a:pathLst>
              <a:path w="1302765" h="365798">
                <a:moveTo>
                  <a:pt x="0" y="365798"/>
                </a:moveTo>
                <a:lnTo>
                  <a:pt x="1302765" y="365798"/>
                </a:lnTo>
                <a:lnTo>
                  <a:pt x="1302765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933567" y="3876128"/>
            <a:ext cx="1302765" cy="365798"/>
          </a:xfrm>
          <a:custGeom>
            <a:avLst/>
            <a:gdLst/>
            <a:ahLst/>
            <a:cxnLst/>
            <a:rect l="l" t="t" r="r" b="b"/>
            <a:pathLst>
              <a:path w="1302765" h="365798">
                <a:moveTo>
                  <a:pt x="0" y="365798"/>
                </a:moveTo>
                <a:lnTo>
                  <a:pt x="1302765" y="365798"/>
                </a:lnTo>
                <a:lnTo>
                  <a:pt x="1302765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236333" y="3876128"/>
            <a:ext cx="1302766" cy="365798"/>
          </a:xfrm>
          <a:custGeom>
            <a:avLst/>
            <a:gdLst/>
            <a:ahLst/>
            <a:cxnLst/>
            <a:rect l="l" t="t" r="r" b="b"/>
            <a:pathLst>
              <a:path w="1302766" h="365798">
                <a:moveTo>
                  <a:pt x="0" y="365798"/>
                </a:moveTo>
                <a:lnTo>
                  <a:pt x="1302766" y="365798"/>
                </a:lnTo>
                <a:lnTo>
                  <a:pt x="1302766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22312" y="4241888"/>
            <a:ext cx="1302765" cy="371767"/>
          </a:xfrm>
          <a:custGeom>
            <a:avLst/>
            <a:gdLst/>
            <a:ahLst/>
            <a:cxnLst/>
            <a:rect l="l" t="t" r="r" b="b"/>
            <a:pathLst>
              <a:path w="1302765" h="371767">
                <a:moveTo>
                  <a:pt x="0" y="371767"/>
                </a:moveTo>
                <a:lnTo>
                  <a:pt x="1302765" y="371767"/>
                </a:lnTo>
                <a:lnTo>
                  <a:pt x="1302765" y="0"/>
                </a:lnTo>
                <a:lnTo>
                  <a:pt x="0" y="0"/>
                </a:lnTo>
                <a:lnTo>
                  <a:pt x="0" y="371767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025142" y="4241888"/>
            <a:ext cx="1154315" cy="371767"/>
          </a:xfrm>
          <a:custGeom>
            <a:avLst/>
            <a:gdLst/>
            <a:ahLst/>
            <a:cxnLst/>
            <a:rect l="l" t="t" r="r" b="b"/>
            <a:pathLst>
              <a:path w="1154315" h="371767">
                <a:moveTo>
                  <a:pt x="0" y="371767"/>
                </a:moveTo>
                <a:lnTo>
                  <a:pt x="1154315" y="371767"/>
                </a:lnTo>
                <a:lnTo>
                  <a:pt x="1154315" y="0"/>
                </a:lnTo>
                <a:lnTo>
                  <a:pt x="0" y="0"/>
                </a:lnTo>
                <a:lnTo>
                  <a:pt x="0" y="371767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179445" y="4241888"/>
            <a:ext cx="1294257" cy="371767"/>
          </a:xfrm>
          <a:custGeom>
            <a:avLst/>
            <a:gdLst/>
            <a:ahLst/>
            <a:cxnLst/>
            <a:rect l="l" t="t" r="r" b="b"/>
            <a:pathLst>
              <a:path w="1294257" h="371767">
                <a:moveTo>
                  <a:pt x="0" y="371767"/>
                </a:moveTo>
                <a:lnTo>
                  <a:pt x="1294257" y="371767"/>
                </a:lnTo>
                <a:lnTo>
                  <a:pt x="1294257" y="0"/>
                </a:lnTo>
                <a:lnTo>
                  <a:pt x="0" y="0"/>
                </a:lnTo>
                <a:lnTo>
                  <a:pt x="0" y="371767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473702" y="4241888"/>
            <a:ext cx="1308227" cy="371767"/>
          </a:xfrm>
          <a:custGeom>
            <a:avLst/>
            <a:gdLst/>
            <a:ahLst/>
            <a:cxnLst/>
            <a:rect l="l" t="t" r="r" b="b"/>
            <a:pathLst>
              <a:path w="1308227" h="371767">
                <a:moveTo>
                  <a:pt x="0" y="371767"/>
                </a:moveTo>
                <a:lnTo>
                  <a:pt x="1308227" y="371767"/>
                </a:lnTo>
                <a:lnTo>
                  <a:pt x="1308227" y="0"/>
                </a:lnTo>
                <a:lnTo>
                  <a:pt x="0" y="0"/>
                </a:lnTo>
                <a:lnTo>
                  <a:pt x="0" y="371767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781929" y="4241888"/>
            <a:ext cx="1308227" cy="371767"/>
          </a:xfrm>
          <a:custGeom>
            <a:avLst/>
            <a:gdLst/>
            <a:ahLst/>
            <a:cxnLst/>
            <a:rect l="l" t="t" r="r" b="b"/>
            <a:pathLst>
              <a:path w="1308227" h="371767">
                <a:moveTo>
                  <a:pt x="0" y="371767"/>
                </a:moveTo>
                <a:lnTo>
                  <a:pt x="1308227" y="371767"/>
                </a:lnTo>
                <a:lnTo>
                  <a:pt x="1308227" y="0"/>
                </a:lnTo>
                <a:lnTo>
                  <a:pt x="0" y="0"/>
                </a:lnTo>
                <a:lnTo>
                  <a:pt x="0" y="371767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090156" y="4241888"/>
            <a:ext cx="1448943" cy="371767"/>
          </a:xfrm>
          <a:custGeom>
            <a:avLst/>
            <a:gdLst/>
            <a:ahLst/>
            <a:cxnLst/>
            <a:rect l="l" t="t" r="r" b="b"/>
            <a:pathLst>
              <a:path w="1448943" h="371767">
                <a:moveTo>
                  <a:pt x="0" y="371767"/>
                </a:moveTo>
                <a:lnTo>
                  <a:pt x="1448943" y="371767"/>
                </a:lnTo>
                <a:lnTo>
                  <a:pt x="1448943" y="0"/>
                </a:lnTo>
                <a:lnTo>
                  <a:pt x="0" y="0"/>
                </a:lnTo>
                <a:lnTo>
                  <a:pt x="0" y="371767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22312" y="4613617"/>
            <a:ext cx="1302765" cy="365798"/>
          </a:xfrm>
          <a:custGeom>
            <a:avLst/>
            <a:gdLst/>
            <a:ahLst/>
            <a:cxnLst/>
            <a:rect l="l" t="t" r="r" b="b"/>
            <a:pathLst>
              <a:path w="1302765" h="365798">
                <a:moveTo>
                  <a:pt x="0" y="365798"/>
                </a:moveTo>
                <a:lnTo>
                  <a:pt x="1302765" y="365798"/>
                </a:lnTo>
                <a:lnTo>
                  <a:pt x="1302765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025142" y="4613617"/>
            <a:ext cx="1154315" cy="365798"/>
          </a:xfrm>
          <a:custGeom>
            <a:avLst/>
            <a:gdLst/>
            <a:ahLst/>
            <a:cxnLst/>
            <a:rect l="l" t="t" r="r" b="b"/>
            <a:pathLst>
              <a:path w="1154315" h="365798">
                <a:moveTo>
                  <a:pt x="0" y="365798"/>
                </a:moveTo>
                <a:lnTo>
                  <a:pt x="1154315" y="365798"/>
                </a:lnTo>
                <a:lnTo>
                  <a:pt x="1154315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179445" y="4613617"/>
            <a:ext cx="1294257" cy="365798"/>
          </a:xfrm>
          <a:custGeom>
            <a:avLst/>
            <a:gdLst/>
            <a:ahLst/>
            <a:cxnLst/>
            <a:rect l="l" t="t" r="r" b="b"/>
            <a:pathLst>
              <a:path w="1294257" h="365798">
                <a:moveTo>
                  <a:pt x="0" y="365798"/>
                </a:moveTo>
                <a:lnTo>
                  <a:pt x="1294257" y="365798"/>
                </a:lnTo>
                <a:lnTo>
                  <a:pt x="1294257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473702" y="4613617"/>
            <a:ext cx="1308227" cy="365798"/>
          </a:xfrm>
          <a:custGeom>
            <a:avLst/>
            <a:gdLst/>
            <a:ahLst/>
            <a:cxnLst/>
            <a:rect l="l" t="t" r="r" b="b"/>
            <a:pathLst>
              <a:path w="1308227" h="365798">
                <a:moveTo>
                  <a:pt x="0" y="365798"/>
                </a:moveTo>
                <a:lnTo>
                  <a:pt x="1308227" y="365798"/>
                </a:lnTo>
                <a:lnTo>
                  <a:pt x="1308227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781929" y="4613617"/>
            <a:ext cx="1308227" cy="365798"/>
          </a:xfrm>
          <a:custGeom>
            <a:avLst/>
            <a:gdLst/>
            <a:ahLst/>
            <a:cxnLst/>
            <a:rect l="l" t="t" r="r" b="b"/>
            <a:pathLst>
              <a:path w="1308227" h="365798">
                <a:moveTo>
                  <a:pt x="0" y="365798"/>
                </a:moveTo>
                <a:lnTo>
                  <a:pt x="1308227" y="365798"/>
                </a:lnTo>
                <a:lnTo>
                  <a:pt x="1308227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090156" y="4613617"/>
            <a:ext cx="1448943" cy="365798"/>
          </a:xfrm>
          <a:custGeom>
            <a:avLst/>
            <a:gdLst/>
            <a:ahLst/>
            <a:cxnLst/>
            <a:rect l="l" t="t" r="r" b="b"/>
            <a:pathLst>
              <a:path w="1448943" h="365798">
                <a:moveTo>
                  <a:pt x="0" y="365798"/>
                </a:moveTo>
                <a:lnTo>
                  <a:pt x="1448943" y="365798"/>
                </a:lnTo>
                <a:lnTo>
                  <a:pt x="1448943" y="0"/>
                </a:lnTo>
                <a:lnTo>
                  <a:pt x="0" y="0"/>
                </a:lnTo>
                <a:lnTo>
                  <a:pt x="0" y="365798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22312" y="4979466"/>
            <a:ext cx="1302765" cy="613295"/>
          </a:xfrm>
          <a:custGeom>
            <a:avLst/>
            <a:gdLst/>
            <a:ahLst/>
            <a:cxnLst/>
            <a:rect l="l" t="t" r="r" b="b"/>
            <a:pathLst>
              <a:path w="1302765" h="613295">
                <a:moveTo>
                  <a:pt x="0" y="613295"/>
                </a:moveTo>
                <a:lnTo>
                  <a:pt x="1302765" y="613295"/>
                </a:lnTo>
                <a:lnTo>
                  <a:pt x="1302765" y="0"/>
                </a:lnTo>
                <a:lnTo>
                  <a:pt x="0" y="0"/>
                </a:lnTo>
                <a:lnTo>
                  <a:pt x="0" y="613295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025142" y="4979466"/>
            <a:ext cx="1154315" cy="613295"/>
          </a:xfrm>
          <a:custGeom>
            <a:avLst/>
            <a:gdLst/>
            <a:ahLst/>
            <a:cxnLst/>
            <a:rect l="l" t="t" r="r" b="b"/>
            <a:pathLst>
              <a:path w="1154315" h="613295">
                <a:moveTo>
                  <a:pt x="0" y="613295"/>
                </a:moveTo>
                <a:lnTo>
                  <a:pt x="1154315" y="613295"/>
                </a:lnTo>
                <a:lnTo>
                  <a:pt x="1154315" y="0"/>
                </a:lnTo>
                <a:lnTo>
                  <a:pt x="0" y="0"/>
                </a:lnTo>
                <a:lnTo>
                  <a:pt x="0" y="613295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179445" y="4979466"/>
            <a:ext cx="1294257" cy="613295"/>
          </a:xfrm>
          <a:custGeom>
            <a:avLst/>
            <a:gdLst/>
            <a:ahLst/>
            <a:cxnLst/>
            <a:rect l="l" t="t" r="r" b="b"/>
            <a:pathLst>
              <a:path w="1294257" h="613295">
                <a:moveTo>
                  <a:pt x="0" y="613295"/>
                </a:moveTo>
                <a:lnTo>
                  <a:pt x="1294257" y="613295"/>
                </a:lnTo>
                <a:lnTo>
                  <a:pt x="1294257" y="0"/>
                </a:lnTo>
                <a:lnTo>
                  <a:pt x="0" y="0"/>
                </a:lnTo>
                <a:lnTo>
                  <a:pt x="0" y="613295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473702" y="4979466"/>
            <a:ext cx="1308227" cy="613295"/>
          </a:xfrm>
          <a:custGeom>
            <a:avLst/>
            <a:gdLst/>
            <a:ahLst/>
            <a:cxnLst/>
            <a:rect l="l" t="t" r="r" b="b"/>
            <a:pathLst>
              <a:path w="1308227" h="613295">
                <a:moveTo>
                  <a:pt x="0" y="613295"/>
                </a:moveTo>
                <a:lnTo>
                  <a:pt x="1308227" y="613295"/>
                </a:lnTo>
                <a:lnTo>
                  <a:pt x="1308227" y="0"/>
                </a:lnTo>
                <a:lnTo>
                  <a:pt x="0" y="0"/>
                </a:lnTo>
                <a:lnTo>
                  <a:pt x="0" y="613295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781929" y="4979466"/>
            <a:ext cx="1308227" cy="613295"/>
          </a:xfrm>
          <a:custGeom>
            <a:avLst/>
            <a:gdLst/>
            <a:ahLst/>
            <a:cxnLst/>
            <a:rect l="l" t="t" r="r" b="b"/>
            <a:pathLst>
              <a:path w="1308227" h="613295">
                <a:moveTo>
                  <a:pt x="0" y="613295"/>
                </a:moveTo>
                <a:lnTo>
                  <a:pt x="1308227" y="613295"/>
                </a:lnTo>
                <a:lnTo>
                  <a:pt x="1308227" y="0"/>
                </a:lnTo>
                <a:lnTo>
                  <a:pt x="0" y="0"/>
                </a:lnTo>
                <a:lnTo>
                  <a:pt x="0" y="613295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090156" y="4979466"/>
            <a:ext cx="1448943" cy="613295"/>
          </a:xfrm>
          <a:custGeom>
            <a:avLst/>
            <a:gdLst/>
            <a:ahLst/>
            <a:cxnLst/>
            <a:rect l="l" t="t" r="r" b="b"/>
            <a:pathLst>
              <a:path w="1448943" h="613295">
                <a:moveTo>
                  <a:pt x="0" y="613295"/>
                </a:moveTo>
                <a:lnTo>
                  <a:pt x="1448943" y="613295"/>
                </a:lnTo>
                <a:lnTo>
                  <a:pt x="1448943" y="0"/>
                </a:lnTo>
                <a:lnTo>
                  <a:pt x="0" y="0"/>
                </a:lnTo>
                <a:lnTo>
                  <a:pt x="0" y="613295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025142" y="3856990"/>
            <a:ext cx="0" cy="1742122"/>
          </a:xfrm>
          <a:custGeom>
            <a:avLst/>
            <a:gdLst/>
            <a:ahLst/>
            <a:cxnLst/>
            <a:rect l="l" t="t" r="r" b="b"/>
            <a:pathLst>
              <a:path h="1742122">
                <a:moveTo>
                  <a:pt x="0" y="0"/>
                </a:moveTo>
                <a:lnTo>
                  <a:pt x="0" y="174212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179445" y="3856990"/>
            <a:ext cx="0" cy="1742122"/>
          </a:xfrm>
          <a:custGeom>
            <a:avLst/>
            <a:gdLst/>
            <a:ahLst/>
            <a:cxnLst/>
            <a:rect l="l" t="t" r="r" b="b"/>
            <a:pathLst>
              <a:path h="1742122">
                <a:moveTo>
                  <a:pt x="0" y="0"/>
                </a:moveTo>
                <a:lnTo>
                  <a:pt x="0" y="174212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473702" y="4235577"/>
            <a:ext cx="0" cy="1363535"/>
          </a:xfrm>
          <a:custGeom>
            <a:avLst/>
            <a:gdLst/>
            <a:ahLst/>
            <a:cxnLst/>
            <a:rect l="l" t="t" r="r" b="b"/>
            <a:pathLst>
              <a:path h="1363535">
                <a:moveTo>
                  <a:pt x="0" y="0"/>
                </a:moveTo>
                <a:lnTo>
                  <a:pt x="0" y="136353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630674" y="3856990"/>
            <a:ext cx="0" cy="391287"/>
          </a:xfrm>
          <a:custGeom>
            <a:avLst/>
            <a:gdLst/>
            <a:ahLst/>
            <a:cxnLst/>
            <a:rect l="l" t="t" r="r" b="b"/>
            <a:pathLst>
              <a:path h="391287">
                <a:moveTo>
                  <a:pt x="0" y="0"/>
                </a:moveTo>
                <a:lnTo>
                  <a:pt x="0" y="39128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781929" y="4235577"/>
            <a:ext cx="0" cy="1363535"/>
          </a:xfrm>
          <a:custGeom>
            <a:avLst/>
            <a:gdLst/>
            <a:ahLst/>
            <a:cxnLst/>
            <a:rect l="l" t="t" r="r" b="b"/>
            <a:pathLst>
              <a:path h="1363535">
                <a:moveTo>
                  <a:pt x="0" y="0"/>
                </a:moveTo>
                <a:lnTo>
                  <a:pt x="0" y="136353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933567" y="3856990"/>
            <a:ext cx="0" cy="391287"/>
          </a:xfrm>
          <a:custGeom>
            <a:avLst/>
            <a:gdLst/>
            <a:ahLst/>
            <a:cxnLst/>
            <a:rect l="l" t="t" r="r" b="b"/>
            <a:pathLst>
              <a:path h="391287">
                <a:moveTo>
                  <a:pt x="0" y="0"/>
                </a:moveTo>
                <a:lnTo>
                  <a:pt x="0" y="39128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090156" y="4235577"/>
            <a:ext cx="0" cy="1363535"/>
          </a:xfrm>
          <a:custGeom>
            <a:avLst/>
            <a:gdLst/>
            <a:ahLst/>
            <a:cxnLst/>
            <a:rect l="l" t="t" r="r" b="b"/>
            <a:pathLst>
              <a:path h="1363535">
                <a:moveTo>
                  <a:pt x="0" y="0"/>
                </a:moveTo>
                <a:lnTo>
                  <a:pt x="0" y="136353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236333" y="3856990"/>
            <a:ext cx="0" cy="391287"/>
          </a:xfrm>
          <a:custGeom>
            <a:avLst/>
            <a:gdLst/>
            <a:ahLst/>
            <a:cxnLst/>
            <a:rect l="l" t="t" r="r" b="b"/>
            <a:pathLst>
              <a:path h="391287">
                <a:moveTo>
                  <a:pt x="0" y="0"/>
                </a:moveTo>
                <a:lnTo>
                  <a:pt x="0" y="39128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15962" y="3876040"/>
            <a:ext cx="7829486" cy="0"/>
          </a:xfrm>
          <a:custGeom>
            <a:avLst/>
            <a:gdLst/>
            <a:ahLst/>
            <a:cxnLst/>
            <a:rect l="l" t="t" r="r" b="b"/>
            <a:pathLst>
              <a:path w="7829486">
                <a:moveTo>
                  <a:pt x="0" y="0"/>
                </a:moveTo>
                <a:lnTo>
                  <a:pt x="7829486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15962" y="4241927"/>
            <a:ext cx="7829486" cy="0"/>
          </a:xfrm>
          <a:custGeom>
            <a:avLst/>
            <a:gdLst/>
            <a:ahLst/>
            <a:cxnLst/>
            <a:rect l="l" t="t" r="r" b="b"/>
            <a:pathLst>
              <a:path w="7829486">
                <a:moveTo>
                  <a:pt x="0" y="0"/>
                </a:moveTo>
                <a:lnTo>
                  <a:pt x="782948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15962" y="4613656"/>
            <a:ext cx="7829486" cy="0"/>
          </a:xfrm>
          <a:custGeom>
            <a:avLst/>
            <a:gdLst/>
            <a:ahLst/>
            <a:cxnLst/>
            <a:rect l="l" t="t" r="r" b="b"/>
            <a:pathLst>
              <a:path w="7829486">
                <a:moveTo>
                  <a:pt x="0" y="0"/>
                </a:moveTo>
                <a:lnTo>
                  <a:pt x="782948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15962" y="4979416"/>
            <a:ext cx="7829486" cy="0"/>
          </a:xfrm>
          <a:custGeom>
            <a:avLst/>
            <a:gdLst/>
            <a:ahLst/>
            <a:cxnLst/>
            <a:rect l="l" t="t" r="r" b="b"/>
            <a:pathLst>
              <a:path w="7829486">
                <a:moveTo>
                  <a:pt x="0" y="0"/>
                </a:moveTo>
                <a:lnTo>
                  <a:pt x="782948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22312" y="3473450"/>
            <a:ext cx="0" cy="2125662"/>
          </a:xfrm>
          <a:custGeom>
            <a:avLst/>
            <a:gdLst/>
            <a:ahLst/>
            <a:cxnLst/>
            <a:rect l="l" t="t" r="r" b="b"/>
            <a:pathLst>
              <a:path h="2125662">
                <a:moveTo>
                  <a:pt x="0" y="0"/>
                </a:moveTo>
                <a:lnTo>
                  <a:pt x="0" y="212566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539099" y="3473450"/>
            <a:ext cx="0" cy="2125662"/>
          </a:xfrm>
          <a:custGeom>
            <a:avLst/>
            <a:gdLst/>
            <a:ahLst/>
            <a:cxnLst/>
            <a:rect l="l" t="t" r="r" b="b"/>
            <a:pathLst>
              <a:path h="2125662">
                <a:moveTo>
                  <a:pt x="0" y="0"/>
                </a:moveTo>
                <a:lnTo>
                  <a:pt x="0" y="212566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15962" y="3479800"/>
            <a:ext cx="7829486" cy="0"/>
          </a:xfrm>
          <a:custGeom>
            <a:avLst/>
            <a:gdLst/>
            <a:ahLst/>
            <a:cxnLst/>
            <a:rect l="l" t="t" r="r" b="b"/>
            <a:pathLst>
              <a:path w="7829486">
                <a:moveTo>
                  <a:pt x="0" y="0"/>
                </a:moveTo>
                <a:lnTo>
                  <a:pt x="782948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15962" y="5592762"/>
            <a:ext cx="7829486" cy="0"/>
          </a:xfrm>
          <a:custGeom>
            <a:avLst/>
            <a:gdLst/>
            <a:ahLst/>
            <a:cxnLst/>
            <a:rect l="l" t="t" r="r" b="b"/>
            <a:pathLst>
              <a:path w="7829486">
                <a:moveTo>
                  <a:pt x="0" y="0"/>
                </a:moveTo>
                <a:lnTo>
                  <a:pt x="782948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099210" y="373892"/>
            <a:ext cx="708740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CRE</a:t>
            </a:r>
            <a:r>
              <a:rPr sz="2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CI</a:t>
            </a:r>
            <a:r>
              <a:rPr sz="2800" b="1" spc="9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ENTO</a:t>
            </a:r>
            <a:r>
              <a:rPr sz="2800" b="1" spc="-19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sz="2800" b="1" spc="-4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9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IB</a:t>
            </a:r>
            <a:r>
              <a:rPr sz="2800" b="1" spc="-3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PER</a:t>
            </a:r>
            <a:r>
              <a:rPr sz="2800" b="1" spc="-6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800" b="1" spc="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PITA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27989" y="1338203"/>
            <a:ext cx="58279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Atingi</a:t>
            </a:r>
            <a:r>
              <a:rPr sz="3600" b="1" spc="4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r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emos a</a:t>
            </a:r>
            <a:r>
              <a:rPr sz="3600" b="1" spc="9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média do </a:t>
            </a:r>
            <a:r>
              <a:rPr sz="3600" b="1" spc="14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P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IB per capita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517335" y="1338203"/>
            <a:ext cx="13700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do</a:t>
            </a:r>
            <a:r>
              <a:rPr sz="3600" b="1" spc="19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Brasil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7989" y="1703963"/>
            <a:ext cx="3899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se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79093" y="1703963"/>
            <a:ext cx="23140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70177" y="1703963"/>
            <a:ext cx="51104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4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P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iauí c</a:t>
            </a:r>
            <a:r>
              <a:rPr sz="3600" b="1" spc="4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r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es</a:t>
            </a:r>
            <a:r>
              <a:rPr sz="3600" b="1" spc="4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c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er</a:t>
            </a:r>
            <a:r>
              <a:rPr sz="3600" b="1" spc="-9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3600" b="1" spc="4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n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ualme</a:t>
            </a:r>
            <a:r>
              <a:rPr sz="3600" b="1" spc="9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n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te</a:t>
            </a:r>
            <a:r>
              <a:rPr sz="3600" b="1" spc="19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mais que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542633" y="1703963"/>
            <a:ext cx="23140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834327" y="1703963"/>
            <a:ext cx="1029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4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rasil: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27301" y="2065799"/>
            <a:ext cx="3943242" cy="336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2400" b="1" spc="0" dirty="0" smtClean="0">
                <a:solidFill>
                  <a:srgbClr val="FFFFFF"/>
                </a:solidFill>
                <a:latin typeface="Comic Sans MS"/>
                <a:cs typeface="Comic Sans MS"/>
              </a:rPr>
              <a:t>Duas</a:t>
            </a:r>
            <a:r>
              <a:rPr sz="2400" b="1" spc="14" dirty="0" smtClean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400" b="1" spc="0" dirty="0" smtClean="0">
                <a:solidFill>
                  <a:srgbClr val="FFFFFF"/>
                </a:solidFill>
                <a:latin typeface="Comic Sans MS"/>
                <a:cs typeface="Comic Sans MS"/>
              </a:rPr>
              <a:t>ve</a:t>
            </a:r>
            <a:r>
              <a:rPr sz="2400" b="1" spc="9" dirty="0" smtClean="0">
                <a:solidFill>
                  <a:srgbClr val="FFFFFF"/>
                </a:solidFill>
                <a:latin typeface="Comic Sans MS"/>
                <a:cs typeface="Comic Sans MS"/>
              </a:rPr>
              <a:t>z</a:t>
            </a:r>
            <a:r>
              <a:rPr sz="2400" b="1" spc="0" dirty="0" smtClean="0">
                <a:solidFill>
                  <a:srgbClr val="FFFFFF"/>
                </a:solidFill>
                <a:latin typeface="Comic Sans MS"/>
                <a:cs typeface="Comic Sans MS"/>
              </a:rPr>
              <a:t>es</a:t>
            </a:r>
            <a:r>
              <a:rPr sz="2400" b="1" spc="-34" dirty="0" smtClean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3600" spc="0" baseline="1251" dirty="0" smtClean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600" spc="435" baseline="1207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solidFill>
                  <a:srgbClr val="FFFFFF"/>
                </a:solidFill>
                <a:latin typeface="Comic Sans MS"/>
                <a:cs typeface="Comic Sans MS"/>
              </a:rPr>
              <a:t>em 60 a</a:t>
            </a:r>
            <a:r>
              <a:rPr sz="2400" b="1" spc="4" dirty="0" smtClean="0">
                <a:solidFill>
                  <a:srgbClr val="FFFFFF"/>
                </a:solidFill>
                <a:latin typeface="Comic Sans MS"/>
                <a:cs typeface="Comic Sans MS"/>
              </a:rPr>
              <a:t>n</a:t>
            </a:r>
            <a:r>
              <a:rPr sz="2400" b="1" spc="0" dirty="0" smtClean="0">
                <a:solidFill>
                  <a:srgbClr val="FFFFFF"/>
                </a:solidFill>
                <a:latin typeface="Comic Sans MS"/>
                <a:cs typeface="Comic Sans MS"/>
              </a:rPr>
              <a:t>os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10308" y="2071628"/>
            <a:ext cx="257155" cy="10617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00"/>
              </a:lnSpc>
              <a:spcBef>
                <a:spcPts val="135"/>
              </a:spcBef>
            </a:pPr>
            <a:r>
              <a:rPr sz="3600" b="1" spc="0" baseline="2989" dirty="0" smtClean="0">
                <a:solidFill>
                  <a:srgbClr val="FFFFFF"/>
                </a:solidFill>
                <a:latin typeface="Comic Sans MS"/>
                <a:cs typeface="Comic Sans MS"/>
              </a:rPr>
              <a:t>-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ts val="2880"/>
              </a:lnSpc>
              <a:spcBef>
                <a:spcPts val="9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-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ts val="2780"/>
              </a:lnSpc>
            </a:pPr>
            <a:r>
              <a:rPr sz="2400" b="1" spc="0" dirty="0" smtClean="0">
                <a:solidFill>
                  <a:srgbClr val="FFFFFF"/>
                </a:solidFill>
                <a:latin typeface="Comic Sans MS"/>
                <a:cs typeface="Comic Sans MS"/>
              </a:rPr>
              <a:t>-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27301" y="2431559"/>
            <a:ext cx="2109658" cy="336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2400" b="1" spc="0" dirty="0" smtClean="0">
                <a:solidFill>
                  <a:srgbClr val="FFFFFF"/>
                </a:solidFill>
                <a:latin typeface="Comic Sans MS"/>
                <a:cs typeface="Comic Sans MS"/>
              </a:rPr>
              <a:t>Tr</a:t>
            </a:r>
            <a:r>
              <a:rPr sz="2400" b="1" spc="4" dirty="0" smtClean="0">
                <a:solidFill>
                  <a:srgbClr val="FFFFFF"/>
                </a:solidFill>
                <a:latin typeface="Comic Sans MS"/>
                <a:cs typeface="Comic Sans MS"/>
              </a:rPr>
              <a:t>ê</a:t>
            </a:r>
            <a:r>
              <a:rPr sz="2400" b="1" spc="0" dirty="0" smtClean="0">
                <a:solidFill>
                  <a:srgbClr val="FFFFFF"/>
                </a:solidFill>
                <a:latin typeface="Comic Sans MS"/>
                <a:cs typeface="Comic Sans MS"/>
              </a:rPr>
              <a:t>s ve</a:t>
            </a:r>
            <a:r>
              <a:rPr sz="2400" b="1" spc="9" dirty="0" smtClean="0">
                <a:solidFill>
                  <a:srgbClr val="FFFFFF"/>
                </a:solidFill>
                <a:latin typeface="Comic Sans MS"/>
                <a:cs typeface="Comic Sans MS"/>
              </a:rPr>
              <a:t>z</a:t>
            </a:r>
            <a:r>
              <a:rPr sz="2400" b="1" spc="0" dirty="0" smtClean="0">
                <a:solidFill>
                  <a:srgbClr val="FFFFFF"/>
                </a:solidFill>
                <a:latin typeface="Comic Sans MS"/>
                <a:cs typeface="Comic Sans MS"/>
              </a:rPr>
              <a:t>es</a:t>
            </a:r>
            <a:r>
              <a:rPr sz="2400" b="1" spc="-44" dirty="0" smtClean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3600" spc="0" baseline="1251" dirty="0" smtClean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96334" y="2437388"/>
            <a:ext cx="17535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em 43 a</a:t>
            </a:r>
            <a:r>
              <a:rPr sz="3600" b="1" spc="9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n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os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35374" y="2797319"/>
            <a:ext cx="3695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27301" y="2803148"/>
            <a:ext cx="11164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Quatro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05657" y="2803148"/>
            <a:ext cx="8736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ve</a:t>
            </a:r>
            <a:r>
              <a:rPr sz="3600" b="1" spc="9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z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es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65396" y="2803148"/>
            <a:ext cx="47831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em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04892" y="2803148"/>
            <a:ext cx="44319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28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08116" y="2803148"/>
            <a:ext cx="70927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3600" b="1" spc="4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n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os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7989" y="5728326"/>
            <a:ext cx="64919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Não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38578" y="5728326"/>
            <a:ext cx="509481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4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p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re</a:t>
            </a:r>
            <a:r>
              <a:rPr sz="3600" b="1" spc="4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c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isa ser nessa</a:t>
            </a:r>
            <a:r>
              <a:rPr sz="3600" b="1" spc="-9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velocidade,</a:t>
            </a:r>
            <a:r>
              <a:rPr sz="3600" b="1" spc="19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mas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493629" y="5728326"/>
            <a:ext cx="120111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dá para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7989" y="6094327"/>
            <a:ext cx="13579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ac</a:t>
            </a:r>
            <a:r>
              <a:rPr sz="3600" b="1" spc="9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le</a:t>
            </a:r>
            <a:r>
              <a:rPr sz="3600" b="1" spc="4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r</a:t>
            </a:r>
            <a:r>
              <a:rPr sz="3600" b="1" spc="0" baseline="1993" dirty="0" smtClean="0">
                <a:solidFill>
                  <a:srgbClr val="FFFFFF"/>
                </a:solidFill>
                <a:latin typeface="Comic Sans MS"/>
                <a:cs typeface="Comic Sans MS"/>
              </a:rPr>
              <a:t>ar!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2312" y="3479800"/>
            <a:ext cx="7816786" cy="396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9732">
              <a:lnSpc>
                <a:spcPct val="101277"/>
              </a:lnSpc>
              <a:spcBef>
                <a:spcPts val="335"/>
              </a:spcBef>
            </a:pPr>
            <a:r>
              <a:rPr sz="2000" b="1" spc="0" dirty="0" smtClean="0">
                <a:latin typeface="Verdana"/>
                <a:cs typeface="Verdana"/>
              </a:rPr>
              <a:t>EVOLU</a:t>
            </a:r>
            <a:r>
              <a:rPr sz="2000" b="1" spc="4" dirty="0" smtClean="0">
                <a:latin typeface="Verdana"/>
                <a:cs typeface="Verdana"/>
              </a:rPr>
              <a:t>Ç</a:t>
            </a:r>
            <a:r>
              <a:rPr sz="2000" b="1" spc="0" dirty="0" smtClean="0">
                <a:latin typeface="Verdana"/>
                <a:cs typeface="Verdana"/>
              </a:rPr>
              <a:t>ÃO</a:t>
            </a:r>
            <a:r>
              <a:rPr sz="2000" b="1" spc="-2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DO P</a:t>
            </a:r>
            <a:r>
              <a:rPr sz="2000" b="1" spc="-9" dirty="0" smtClean="0">
                <a:latin typeface="Verdana"/>
                <a:cs typeface="Verdana"/>
              </a:rPr>
              <a:t>I</a:t>
            </a:r>
            <a:r>
              <a:rPr sz="2000" b="1" spc="0" dirty="0" smtClean="0">
                <a:latin typeface="Verdana"/>
                <a:cs typeface="Verdana"/>
              </a:rPr>
              <a:t>B </a:t>
            </a:r>
            <a:r>
              <a:rPr sz="2000" b="1" spc="-9" dirty="0" smtClean="0">
                <a:latin typeface="Verdana"/>
                <a:cs typeface="Verdana"/>
              </a:rPr>
              <a:t>P</a:t>
            </a:r>
            <a:r>
              <a:rPr sz="2000" b="1" spc="0" dirty="0" smtClean="0">
                <a:latin typeface="Verdana"/>
                <a:cs typeface="Verdana"/>
              </a:rPr>
              <a:t>ER</a:t>
            </a:r>
            <a:r>
              <a:rPr sz="2000" b="1" spc="-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CAPITA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22312" y="3876040"/>
            <a:ext cx="1302829" cy="3658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2025142" y="3876040"/>
            <a:ext cx="1154302" cy="3658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0825">
              <a:lnSpc>
                <a:spcPct val="101277"/>
              </a:lnSpc>
              <a:spcBef>
                <a:spcPts val="55"/>
              </a:spcBef>
            </a:pPr>
            <a:r>
              <a:rPr sz="1800" b="1" spc="4" dirty="0" smtClean="0">
                <a:latin typeface="Verdana"/>
                <a:cs typeface="Verdana"/>
              </a:rPr>
              <a:t>2002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79445" y="3876040"/>
            <a:ext cx="1451229" cy="3658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0431">
              <a:lnSpc>
                <a:spcPct val="101277"/>
              </a:lnSpc>
              <a:spcBef>
                <a:spcPts val="55"/>
              </a:spcBef>
            </a:pPr>
            <a:r>
              <a:rPr sz="1800" b="1" spc="4" dirty="0" smtClean="0">
                <a:latin typeface="Verdana"/>
                <a:cs typeface="Verdana"/>
              </a:rPr>
              <a:t>2005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30674" y="3876040"/>
            <a:ext cx="1302892" cy="3658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5627">
              <a:lnSpc>
                <a:spcPct val="101277"/>
              </a:lnSpc>
              <a:spcBef>
                <a:spcPts val="55"/>
              </a:spcBef>
            </a:pPr>
            <a:r>
              <a:rPr sz="1800" b="1" spc="4" dirty="0" smtClean="0">
                <a:latin typeface="Verdana"/>
                <a:cs typeface="Verdana"/>
              </a:rPr>
              <a:t>2010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33567" y="3876040"/>
            <a:ext cx="1302765" cy="3658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5755">
              <a:lnSpc>
                <a:spcPct val="101277"/>
              </a:lnSpc>
              <a:spcBef>
                <a:spcPts val="55"/>
              </a:spcBef>
            </a:pPr>
            <a:r>
              <a:rPr sz="1800" b="1" spc="4" dirty="0" smtClean="0">
                <a:latin typeface="Verdana"/>
                <a:cs typeface="Verdana"/>
              </a:rPr>
              <a:t>2013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36333" y="3876040"/>
            <a:ext cx="1302766" cy="3658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6009">
              <a:lnSpc>
                <a:spcPct val="101277"/>
              </a:lnSpc>
              <a:spcBef>
                <a:spcPts val="55"/>
              </a:spcBef>
            </a:pPr>
            <a:r>
              <a:rPr sz="1800" b="1" spc="4" dirty="0" smtClean="0">
                <a:latin typeface="Verdana"/>
                <a:cs typeface="Verdana"/>
              </a:rPr>
              <a:t>2014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2312" y="4241927"/>
            <a:ext cx="1302829" cy="371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03">
              <a:lnSpc>
                <a:spcPct val="101277"/>
              </a:lnSpc>
              <a:spcBef>
                <a:spcPts val="345"/>
              </a:spcBef>
            </a:pPr>
            <a:r>
              <a:rPr sz="1800" b="1" spc="-4" dirty="0" smtClean="0">
                <a:latin typeface="Verdana"/>
                <a:cs typeface="Verdana"/>
              </a:rPr>
              <a:t>BR</a:t>
            </a:r>
            <a:r>
              <a:rPr sz="1800" b="1" spc="-9" dirty="0" smtClean="0">
                <a:latin typeface="Verdana"/>
                <a:cs typeface="Verdana"/>
              </a:rPr>
              <a:t>A</a:t>
            </a:r>
            <a:r>
              <a:rPr sz="1800" b="1" spc="0" dirty="0" smtClean="0">
                <a:latin typeface="Verdana"/>
                <a:cs typeface="Verdana"/>
              </a:rPr>
              <a:t>SIL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25142" y="4241927"/>
            <a:ext cx="1154302" cy="371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7913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9.498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79445" y="4241927"/>
            <a:ext cx="1294257" cy="371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6831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10.6</a:t>
            </a:r>
            <a:r>
              <a:rPr sz="1800" b="1" spc="4" dirty="0" smtClean="0">
                <a:latin typeface="Verdana"/>
                <a:cs typeface="Verdana"/>
              </a:rPr>
              <a:t>5</a:t>
            </a:r>
            <a:r>
              <a:rPr sz="1800" b="1" spc="0" dirty="0" smtClean="0"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73702" y="4241927"/>
            <a:ext cx="1308227" cy="371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0801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19.7</a:t>
            </a:r>
            <a:r>
              <a:rPr sz="1800" b="1" spc="4" dirty="0" smtClean="0">
                <a:latin typeface="Verdana"/>
                <a:cs typeface="Verdana"/>
              </a:rPr>
              <a:t>6</a:t>
            </a:r>
            <a:r>
              <a:rPr sz="1800" b="1" spc="0" dirty="0" smtClean="0">
                <a:latin typeface="Verdana"/>
                <a:cs typeface="Verdana"/>
              </a:rPr>
              <a:t>6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81929" y="4241927"/>
            <a:ext cx="1308227" cy="371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1056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26.5</a:t>
            </a:r>
            <a:r>
              <a:rPr sz="1800" b="1" spc="4" dirty="0" smtClean="0">
                <a:latin typeface="Verdana"/>
                <a:cs typeface="Verdana"/>
              </a:rPr>
              <a:t>2</a:t>
            </a:r>
            <a:r>
              <a:rPr sz="1800" b="1" spc="0" dirty="0" smtClean="0"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90156" y="4241927"/>
            <a:ext cx="1448943" cy="371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1518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28.5</a:t>
            </a:r>
            <a:r>
              <a:rPr sz="1800" b="1" spc="4" dirty="0" smtClean="0">
                <a:latin typeface="Verdana"/>
                <a:cs typeface="Verdana"/>
              </a:rPr>
              <a:t>0</a:t>
            </a:r>
            <a:r>
              <a:rPr sz="1800" b="1" spc="0" dirty="0" smtClean="0"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2312" y="4613656"/>
            <a:ext cx="1302829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03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PI</a:t>
            </a:r>
            <a:r>
              <a:rPr sz="1800" b="1" spc="-9" dirty="0" smtClean="0">
                <a:latin typeface="Verdana"/>
                <a:cs typeface="Verdana"/>
              </a:rPr>
              <a:t>A</a:t>
            </a:r>
            <a:r>
              <a:rPr sz="1800" b="1" spc="0" dirty="0" smtClean="0">
                <a:latin typeface="Verdana"/>
                <a:cs typeface="Verdana"/>
              </a:rPr>
              <a:t>UÍ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25142" y="4613656"/>
            <a:ext cx="1154302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5618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2.97</a:t>
            </a:r>
            <a:r>
              <a:rPr sz="1800" b="1" spc="4" dirty="0" smtClean="0">
                <a:latin typeface="Verdana"/>
                <a:cs typeface="Verdana"/>
              </a:rPr>
              <a:t>0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79445" y="4613656"/>
            <a:ext cx="1294257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6080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3.70</a:t>
            </a:r>
            <a:r>
              <a:rPr sz="1800" b="1" spc="4" dirty="0" smtClean="0">
                <a:latin typeface="Verdana"/>
                <a:cs typeface="Verdana"/>
              </a:rPr>
              <a:t>0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73702" y="4613656"/>
            <a:ext cx="1308227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2346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7.078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81929" y="4613656"/>
            <a:ext cx="1308227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2600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9.824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90156" y="4613656"/>
            <a:ext cx="1448943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1518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11.8</a:t>
            </a:r>
            <a:r>
              <a:rPr sz="1800" b="1" spc="4" dirty="0" smtClean="0">
                <a:latin typeface="Verdana"/>
                <a:cs typeface="Verdana"/>
              </a:rPr>
              <a:t>0</a:t>
            </a:r>
            <a:r>
              <a:rPr sz="1800" b="1" spc="0" dirty="0" smtClean="0">
                <a:latin typeface="Verdana"/>
                <a:cs typeface="Verdana"/>
              </a:rPr>
              <a:t>8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2312" y="4979416"/>
            <a:ext cx="1302829" cy="6133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03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URU</a:t>
            </a:r>
            <a:r>
              <a:rPr sz="1800" b="1" spc="4" dirty="0" smtClean="0">
                <a:latin typeface="Verdana"/>
                <a:cs typeface="Verdana"/>
              </a:rPr>
              <a:t>Ç</a:t>
            </a:r>
            <a:r>
              <a:rPr sz="1800" b="1" spc="0" dirty="0" smtClean="0">
                <a:latin typeface="Verdana"/>
                <a:cs typeface="Verdana"/>
              </a:rPr>
              <a:t>UI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25142" y="4979416"/>
            <a:ext cx="1154302" cy="6133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8477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2.</a:t>
            </a:r>
            <a:r>
              <a:rPr sz="1800" b="1" spc="4" dirty="0" smtClean="0">
                <a:latin typeface="Verdana"/>
                <a:cs typeface="Verdana"/>
              </a:rPr>
              <a:t>8</a:t>
            </a:r>
            <a:r>
              <a:rPr sz="1800" b="1" spc="0" dirty="0" smtClean="0">
                <a:latin typeface="Verdana"/>
                <a:cs typeface="Verdana"/>
              </a:rPr>
              <a:t>8</a:t>
            </a:r>
            <a:r>
              <a:rPr sz="1800" b="1" spc="4" dirty="0" smtClean="0">
                <a:latin typeface="Verdana"/>
                <a:cs typeface="Verdana"/>
              </a:rPr>
              <a:t>8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9445" y="4979416"/>
            <a:ext cx="1294257" cy="6133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7416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8.</a:t>
            </a:r>
            <a:r>
              <a:rPr sz="1800" b="1" spc="4" dirty="0" smtClean="0">
                <a:latin typeface="Verdana"/>
                <a:cs typeface="Verdana"/>
              </a:rPr>
              <a:t>0</a:t>
            </a:r>
            <a:r>
              <a:rPr sz="1800" b="1" spc="0" dirty="0" smtClean="0">
                <a:latin typeface="Verdana"/>
                <a:cs typeface="Verdana"/>
              </a:rPr>
              <a:t>9</a:t>
            </a:r>
            <a:r>
              <a:rPr sz="1800" b="1" spc="4" dirty="0" smtClean="0">
                <a:latin typeface="Verdana"/>
                <a:cs typeface="Verdana"/>
              </a:rPr>
              <a:t>6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73702" y="4979416"/>
            <a:ext cx="1308227" cy="6133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1365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2</a:t>
            </a:r>
            <a:r>
              <a:rPr sz="1800" b="1" spc="4" dirty="0" smtClean="0">
                <a:latin typeface="Verdana"/>
                <a:cs typeface="Verdana"/>
              </a:rPr>
              <a:t>2</a:t>
            </a:r>
            <a:r>
              <a:rPr sz="1800" b="1" spc="0" dirty="0" smtClean="0">
                <a:latin typeface="Verdana"/>
                <a:cs typeface="Verdana"/>
              </a:rPr>
              <a:t>.0</a:t>
            </a:r>
            <a:r>
              <a:rPr sz="1800" b="1" spc="4" dirty="0" smtClean="0">
                <a:latin typeface="Verdana"/>
                <a:cs typeface="Verdana"/>
              </a:rPr>
              <a:t>7</a:t>
            </a:r>
            <a:r>
              <a:rPr sz="1800" b="1" spc="-4" dirty="0" smtClean="0">
                <a:latin typeface="Verdana"/>
                <a:cs typeface="Verdana"/>
              </a:rPr>
              <a:t>0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81929" y="4979416"/>
            <a:ext cx="1308227" cy="6133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1620">
              <a:lnSpc>
                <a:spcPct val="101277"/>
              </a:lnSpc>
              <a:spcBef>
                <a:spcPts val="60"/>
              </a:spcBef>
            </a:pPr>
            <a:r>
              <a:rPr sz="1800" b="1" spc="0" dirty="0" smtClean="0">
                <a:latin typeface="Verdana"/>
                <a:cs typeface="Verdana"/>
              </a:rPr>
              <a:t>3</a:t>
            </a:r>
            <a:r>
              <a:rPr sz="1800" b="1" spc="4" dirty="0" smtClean="0">
                <a:latin typeface="Verdana"/>
                <a:cs typeface="Verdana"/>
              </a:rPr>
              <a:t>2</a:t>
            </a:r>
            <a:r>
              <a:rPr sz="1800" b="1" spc="0" dirty="0" smtClean="0">
                <a:latin typeface="Verdana"/>
                <a:cs typeface="Verdana"/>
              </a:rPr>
              <a:t>.0</a:t>
            </a:r>
            <a:r>
              <a:rPr sz="1800" b="1" spc="4" dirty="0" smtClean="0">
                <a:latin typeface="Verdana"/>
                <a:cs typeface="Verdana"/>
              </a:rPr>
              <a:t>6</a:t>
            </a:r>
            <a:r>
              <a:rPr sz="1800" b="1" spc="-4" dirty="0" smtClean="0">
                <a:latin typeface="Verdana"/>
                <a:cs typeface="Verdana"/>
              </a:rPr>
              <a:t>0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90156" y="4979416"/>
            <a:ext cx="1448943" cy="6133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9222">
              <a:lnSpc>
                <a:spcPct val="101277"/>
              </a:lnSpc>
              <a:spcBef>
                <a:spcPts val="345"/>
              </a:spcBef>
            </a:pPr>
            <a:r>
              <a:rPr sz="1800" b="1" spc="0" dirty="0" smtClean="0">
                <a:latin typeface="Verdana"/>
                <a:cs typeface="Verdana"/>
              </a:rPr>
              <a:t>4</a:t>
            </a:r>
            <a:r>
              <a:rPr sz="1800" b="1" spc="4" dirty="0" smtClean="0">
                <a:latin typeface="Verdana"/>
                <a:cs typeface="Verdana"/>
              </a:rPr>
              <a:t>5</a:t>
            </a:r>
            <a:r>
              <a:rPr sz="1800" b="1" spc="0" dirty="0" smtClean="0">
                <a:latin typeface="Verdana"/>
                <a:cs typeface="Verdana"/>
              </a:rPr>
              <a:t>.6</a:t>
            </a:r>
            <a:r>
              <a:rPr sz="1800" b="1" spc="4" dirty="0" smtClean="0">
                <a:latin typeface="Verdana"/>
                <a:cs typeface="Verdana"/>
              </a:rPr>
              <a:t>5</a:t>
            </a:r>
            <a:r>
              <a:rPr sz="1800" b="1" spc="-4" dirty="0" smtClean="0">
                <a:latin typeface="Verdana"/>
                <a:cs typeface="Verdana"/>
              </a:rPr>
              <a:t>5</a:t>
            </a:r>
            <a:r>
              <a:rPr sz="1800" b="1" spc="0" dirty="0" smtClean="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923179" y="482663"/>
            <a:ext cx="1950669" cy="5189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3550" y="222250"/>
            <a:ext cx="1871726" cy="11144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56487" y="1487059"/>
            <a:ext cx="1492638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FU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DAÇÃO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54266" y="1487059"/>
            <a:ext cx="4892356" cy="22716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CENT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SQUI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AS ECO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ÔMICAS</a:t>
            </a:r>
            <a:endParaRPr sz="2000">
              <a:latin typeface="Arial"/>
              <a:cs typeface="Arial"/>
            </a:endParaRPr>
          </a:p>
          <a:p>
            <a:pPr marL="126042" marR="19088">
              <a:lnSpc>
                <a:spcPct val="95825"/>
              </a:lnSpc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SOCI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0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AUÍ</a:t>
            </a:r>
            <a:r>
              <a:rPr sz="20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RO)</a:t>
            </a:r>
            <a:endParaRPr sz="2000">
              <a:latin typeface="Arial"/>
              <a:cs typeface="Arial"/>
            </a:endParaRPr>
          </a:p>
          <a:p>
            <a:pPr marL="793554" marR="1144498" indent="-729996">
              <a:lnSpc>
                <a:spcPts val="2069"/>
              </a:lnSpc>
              <a:spcBef>
                <a:spcPts val="1175"/>
              </a:spcBef>
            </a:pP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-ma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l: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ma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fre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i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j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r@c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pr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.pi.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g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o</a:t>
            </a:r>
            <a:r>
              <a:rPr sz="1800" spc="-134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v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.br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1800">
              <a:latin typeface="Arial"/>
              <a:cs typeface="Arial"/>
            </a:endParaRPr>
          </a:p>
          <a:p>
            <a:pPr marL="793554" marR="1144498">
              <a:lnSpc>
                <a:spcPts val="2069"/>
              </a:lnSpc>
              <a:spcBef>
                <a:spcPts val="1171"/>
              </a:spcBef>
            </a:pP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lc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s.fil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h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o@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c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ep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r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.p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.g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o</a:t>
            </a:r>
            <a:r>
              <a:rPr sz="1800" spc="-134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v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5"/>
              </a:rPr>
              <a:t>.br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 </a:t>
            </a:r>
            <a:endParaRPr sz="1800">
              <a:latin typeface="Arial"/>
              <a:cs typeface="Arial"/>
            </a:endParaRPr>
          </a:p>
          <a:p>
            <a:pPr marL="793554" marR="1144498">
              <a:lnSpc>
                <a:spcPts val="2069"/>
              </a:lnSpc>
              <a:spcBef>
                <a:spcPts val="1171"/>
              </a:spcBef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ev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ristor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is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@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ce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p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ro.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p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i.g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o</a:t>
            </a:r>
            <a:r>
              <a:rPr sz="1800" spc="-129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v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.br</a:t>
            </a:r>
            <a:endParaRPr sz="1800">
              <a:latin typeface="Arial"/>
              <a:cs typeface="Arial"/>
            </a:endParaRPr>
          </a:p>
          <a:p>
            <a:pPr marL="815525" marR="824056" algn="ctr">
              <a:lnSpc>
                <a:spcPct val="95825"/>
              </a:lnSpc>
              <a:spcBef>
                <a:spcPts val="1511"/>
              </a:spcBef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ls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.carv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l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h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o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@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ce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p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ro.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p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i.g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o</a:t>
            </a:r>
            <a:r>
              <a:rPr sz="1800" spc="-129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v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  <a:hlinkClick r:id="rId7"/>
              </a:rPr>
              <a:t>.br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67798" y="1487059"/>
            <a:ext cx="23333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6965" y="4067103"/>
            <a:ext cx="5875477" cy="24492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sidente </a:t>
            </a:r>
            <a:r>
              <a:rPr sz="1800" b="1" spc="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a F</a:t>
            </a:r>
            <a:r>
              <a:rPr sz="1800" b="1" spc="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ão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CEP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O:</a:t>
            </a:r>
            <a:r>
              <a:rPr sz="1800" b="1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tô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io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José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Cast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lo</a:t>
            </a:r>
            <a:endParaRPr sz="1800">
              <a:latin typeface="Arial"/>
              <a:cs typeface="Arial"/>
            </a:endParaRPr>
          </a:p>
          <a:p>
            <a:pPr marL="76707" marR="34290">
              <a:lnSpc>
                <a:spcPct val="95825"/>
              </a:lnSpc>
              <a:spcBef>
                <a:spcPts val="1073"/>
              </a:spcBef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ros</a:t>
            </a:r>
            <a:endParaRPr sz="1800">
              <a:latin typeface="Arial"/>
              <a:cs typeface="Arial"/>
            </a:endParaRPr>
          </a:p>
          <a:p>
            <a:pPr marL="12700" marR="34290">
              <a:lnSpc>
                <a:spcPct val="95825"/>
              </a:lnSpc>
              <a:spcBef>
                <a:spcPts val="1170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Elab</a:t>
            </a:r>
            <a:r>
              <a:rPr sz="1800" b="1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ã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o:</a:t>
            </a:r>
            <a:endParaRPr sz="1800">
              <a:latin typeface="Arial"/>
              <a:cs typeface="Arial"/>
            </a:endParaRPr>
          </a:p>
          <a:p>
            <a:pPr marL="927379" marR="34290">
              <a:lnSpc>
                <a:spcPct val="95825"/>
              </a:lnSpc>
              <a:spcBef>
                <a:spcPts val="90"/>
              </a:spcBef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fre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Cer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ira</a:t>
            </a:r>
            <a:r>
              <a:rPr sz="18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Jú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  <a:p>
            <a:pPr marL="927379" marR="1838112">
              <a:lnSpc>
                <a:spcPct val="100041"/>
              </a:lnSpc>
              <a:spcBef>
                <a:spcPts val="90"/>
              </a:spcBef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Alc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Marti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 Nu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18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Fil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 D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lso</a:t>
            </a:r>
            <a:r>
              <a:rPr sz="18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iro</a:t>
            </a:r>
            <a:r>
              <a:rPr sz="18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Carv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o Ev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risto</a:t>
            </a:r>
            <a:r>
              <a:rPr sz="1800" spc="-9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Alv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 d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is Jú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 M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ria</a:t>
            </a:r>
            <a:r>
              <a:rPr sz="18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ia</a:t>
            </a:r>
            <a:r>
              <a:rPr sz="18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-8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-4" dirty="0" smtClean="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96989" y="4067103"/>
            <a:ext cx="7827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Bra</a:t>
            </a:r>
            <a:r>
              <a:rPr sz="18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3412" y="619125"/>
            <a:ext cx="8018399" cy="5816600"/>
          </a:xfrm>
          <a:custGeom>
            <a:avLst/>
            <a:gdLst/>
            <a:ahLst/>
            <a:cxnLst/>
            <a:rect l="l" t="t" r="r" b="b"/>
            <a:pathLst>
              <a:path w="8018399" h="5816600">
                <a:moveTo>
                  <a:pt x="0" y="5816600"/>
                </a:moveTo>
                <a:lnTo>
                  <a:pt x="8018399" y="5816600"/>
                </a:lnTo>
                <a:lnTo>
                  <a:pt x="8018399" y="0"/>
                </a:lnTo>
                <a:lnTo>
                  <a:pt x="0" y="0"/>
                </a:lnTo>
                <a:lnTo>
                  <a:pt x="0" y="58166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633412" y="619125"/>
            <a:ext cx="8018399" cy="5816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8577" marR="1271100" algn="ctr">
              <a:lnSpc>
                <a:spcPct val="101277"/>
              </a:lnSpc>
              <a:spcBef>
                <a:spcPts val="330"/>
              </a:spcBef>
            </a:pPr>
            <a:r>
              <a:rPr sz="2800" b="1" spc="0" dirty="0" smtClean="0">
                <a:solidFill>
                  <a:srgbClr val="FF0000"/>
                </a:solidFill>
                <a:latin typeface="Verdana"/>
                <a:cs typeface="Verdana"/>
              </a:rPr>
              <a:t>TRÊS</a:t>
            </a:r>
            <a:r>
              <a:rPr sz="2800" b="1" spc="-64" dirty="0" smtClean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0000"/>
                </a:solidFill>
                <a:latin typeface="Verdana"/>
                <a:cs typeface="Verdana"/>
              </a:rPr>
              <a:t>PONTOS</a:t>
            </a:r>
            <a:r>
              <a:rPr sz="2800" b="1" spc="-110" dirty="0" smtClean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0000"/>
                </a:solidFill>
                <a:latin typeface="Verdana"/>
                <a:cs typeface="Verdana"/>
              </a:rPr>
              <a:t>DE</a:t>
            </a:r>
            <a:r>
              <a:rPr sz="2800" b="1" spc="-42" dirty="0" smtClean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0000"/>
                </a:solidFill>
                <a:latin typeface="Verdana"/>
                <a:cs typeface="Verdana"/>
              </a:rPr>
              <a:t>PARTIDA</a:t>
            </a:r>
            <a:endParaRPr sz="2800">
              <a:latin typeface="Verdana"/>
              <a:cs typeface="Verdana"/>
            </a:endParaRPr>
          </a:p>
          <a:p>
            <a:pPr marL="91706" marR="43741" algn="just">
              <a:lnSpc>
                <a:spcPts val="2400"/>
              </a:lnSpc>
              <a:spcBef>
                <a:spcPts val="2330"/>
              </a:spcBef>
            </a:pPr>
            <a:r>
              <a:rPr sz="2000" b="1" spc="0" dirty="0" smtClean="0">
                <a:latin typeface="Verdana"/>
                <a:cs typeface="Verdana"/>
              </a:rPr>
              <a:t>1º)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275" dirty="0" smtClean="0">
                <a:latin typeface="Verdana"/>
                <a:cs typeface="Verdana"/>
              </a:rPr>
              <a:t> </a:t>
            </a:r>
            <a:r>
              <a:rPr sz="2000" b="1" spc="-4" dirty="0" smtClean="0">
                <a:latin typeface="Verdana"/>
                <a:cs typeface="Verdana"/>
              </a:rPr>
              <a:t>P</a:t>
            </a:r>
            <a:r>
              <a:rPr sz="2000" b="1" spc="0" dirty="0" smtClean="0">
                <a:latin typeface="Verdana"/>
                <a:cs typeface="Verdana"/>
              </a:rPr>
              <a:t>iauí,</a:t>
            </a:r>
            <a:r>
              <a:rPr sz="2000" b="1" spc="26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na</a:t>
            </a:r>
            <a:r>
              <a:rPr sz="2000" b="1" spc="28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segunda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dé</a:t>
            </a:r>
            <a:r>
              <a:rPr sz="2000" b="1" spc="-14" dirty="0" smtClean="0">
                <a:latin typeface="Verdana"/>
                <a:cs typeface="Verdana"/>
              </a:rPr>
              <a:t>c</a:t>
            </a:r>
            <a:r>
              <a:rPr sz="2000" b="1" spc="0" dirty="0" smtClean="0">
                <a:latin typeface="Verdana"/>
                <a:cs typeface="Verdana"/>
              </a:rPr>
              <a:t>a</a:t>
            </a:r>
            <a:r>
              <a:rPr sz="2000" b="1" spc="-4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a</a:t>
            </a:r>
            <a:r>
              <a:rPr sz="2000" b="1" spc="28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do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séc</a:t>
            </a:r>
            <a:r>
              <a:rPr sz="2000" b="1" spc="-9" dirty="0" smtClean="0">
                <a:latin typeface="Verdana"/>
                <a:cs typeface="Verdana"/>
              </a:rPr>
              <a:t>u</a:t>
            </a:r>
            <a:r>
              <a:rPr sz="2000" b="1" spc="-14" dirty="0" smtClean="0">
                <a:latin typeface="Verdana"/>
                <a:cs typeface="Verdana"/>
              </a:rPr>
              <a:t>l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284" dirty="0" smtClean="0">
                <a:latin typeface="Verdana"/>
                <a:cs typeface="Verdana"/>
              </a:rPr>
              <a:t> </a:t>
            </a:r>
            <a:r>
              <a:rPr sz="2000" b="1" spc="-4" dirty="0" smtClean="0">
                <a:latin typeface="Verdana"/>
                <a:cs typeface="Verdana"/>
              </a:rPr>
              <a:t>X</a:t>
            </a:r>
            <a:r>
              <a:rPr sz="2000" b="1" spc="0" dirty="0" smtClean="0">
                <a:latin typeface="Verdana"/>
                <a:cs typeface="Verdana"/>
              </a:rPr>
              <a:t>XI,</a:t>
            </a:r>
            <a:r>
              <a:rPr sz="2000" b="1" spc="275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ainda é, 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a</a:t>
            </a:r>
            <a:r>
              <a:rPr sz="2000" b="1" spc="4" dirty="0" smtClean="0">
                <a:latin typeface="Verdana"/>
                <a:cs typeface="Verdana"/>
              </a:rPr>
              <a:t>n</a:t>
            </a:r>
            <a:r>
              <a:rPr sz="2000" b="1" spc="-14" dirty="0" smtClean="0">
                <a:latin typeface="Verdana"/>
                <a:cs typeface="Verdana"/>
              </a:rPr>
              <a:t>t</a:t>
            </a:r>
            <a:r>
              <a:rPr sz="2000" b="1" spc="0" dirty="0" smtClean="0">
                <a:latin typeface="Verdana"/>
                <a:cs typeface="Verdana"/>
              </a:rPr>
              <a:t>es  </a:t>
            </a:r>
            <a:r>
              <a:rPr sz="2000" b="1" spc="4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e </a:t>
            </a:r>
            <a:r>
              <a:rPr sz="2000" b="1" spc="15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tu</a:t>
            </a:r>
            <a:r>
              <a:rPr sz="2000" b="1" spc="-9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o,  p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br</a:t>
            </a:r>
            <a:r>
              <a:rPr sz="2000" b="1" spc="-4" dirty="0" smtClean="0">
                <a:latin typeface="Verdana"/>
                <a:cs typeface="Verdana"/>
              </a:rPr>
              <a:t>e</a:t>
            </a:r>
            <a:r>
              <a:rPr sz="2000" b="1" spc="0" dirty="0" smtClean="0">
                <a:latin typeface="Verdana"/>
                <a:cs typeface="Verdana"/>
              </a:rPr>
              <a:t>; </a:t>
            </a:r>
            <a:r>
              <a:rPr sz="2000" b="1" spc="10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 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Brasil </a:t>
            </a:r>
            <a:r>
              <a:rPr sz="2000" b="1" spc="15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ain</a:t>
            </a:r>
            <a:r>
              <a:rPr sz="2000" b="1" spc="4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a 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é  muito desi</a:t>
            </a:r>
            <a:r>
              <a:rPr sz="2000" b="1" spc="4" dirty="0" smtClean="0">
                <a:latin typeface="Verdana"/>
                <a:cs typeface="Verdana"/>
              </a:rPr>
              <a:t>g</a:t>
            </a:r>
            <a:r>
              <a:rPr sz="2000" b="1" spc="0" dirty="0" smtClean="0">
                <a:latin typeface="Verdana"/>
                <a:cs typeface="Verdana"/>
              </a:rPr>
              <a:t>u</a:t>
            </a:r>
            <a:r>
              <a:rPr sz="2000" b="1" spc="4" dirty="0" smtClean="0">
                <a:latin typeface="Verdana"/>
                <a:cs typeface="Verdana"/>
              </a:rPr>
              <a:t>a</a:t>
            </a:r>
            <a:r>
              <a:rPr sz="2000" b="1" spc="0" dirty="0" smtClean="0">
                <a:latin typeface="Verdana"/>
                <a:cs typeface="Verdana"/>
              </a:rPr>
              <a:t>l</a:t>
            </a:r>
            <a:endParaRPr sz="2000">
              <a:latin typeface="Verdana"/>
              <a:cs typeface="Verdana"/>
            </a:endParaRPr>
          </a:p>
          <a:p>
            <a:pPr marL="91706" marR="43009" algn="just">
              <a:lnSpc>
                <a:spcPts val="2400"/>
              </a:lnSpc>
              <a:spcBef>
                <a:spcPts val="2403"/>
              </a:spcBef>
            </a:pPr>
            <a:r>
              <a:rPr sz="2000" b="1" spc="0" dirty="0" smtClean="0">
                <a:latin typeface="Verdana"/>
                <a:cs typeface="Verdana"/>
              </a:rPr>
              <a:t>2º)</a:t>
            </a:r>
            <a:r>
              <a:rPr sz="2000" b="1" spc="20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 m</a:t>
            </a:r>
            <a:r>
              <a:rPr sz="2000" b="1" spc="-9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delo</a:t>
            </a:r>
            <a:r>
              <a:rPr sz="2000" b="1" spc="19" dirty="0" smtClean="0">
                <a:latin typeface="Verdana"/>
                <a:cs typeface="Verdana"/>
              </a:rPr>
              <a:t> </a:t>
            </a:r>
            <a:r>
              <a:rPr sz="2000" b="1" spc="-9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e</a:t>
            </a:r>
            <a:r>
              <a:rPr sz="2000" b="1" spc="14" dirty="0" smtClean="0">
                <a:latin typeface="Verdana"/>
                <a:cs typeface="Verdana"/>
              </a:rPr>
              <a:t> </a:t>
            </a:r>
            <a:r>
              <a:rPr sz="2000" b="1" spc="-14" dirty="0" smtClean="0">
                <a:latin typeface="Verdana"/>
                <a:cs typeface="Verdana"/>
              </a:rPr>
              <a:t>c</a:t>
            </a:r>
            <a:r>
              <a:rPr sz="2000" b="1" spc="0" dirty="0" smtClean="0">
                <a:latin typeface="Verdana"/>
                <a:cs typeface="Verdana"/>
              </a:rPr>
              <a:t>res</a:t>
            </a:r>
            <a:r>
              <a:rPr sz="2000" b="1" spc="-9" dirty="0" smtClean="0">
                <a:latin typeface="Verdana"/>
                <a:cs typeface="Verdana"/>
              </a:rPr>
              <a:t>c</a:t>
            </a:r>
            <a:r>
              <a:rPr sz="2000" b="1" spc="0" dirty="0" smtClean="0">
                <a:latin typeface="Verdana"/>
                <a:cs typeface="Verdana"/>
              </a:rPr>
              <a:t>i</a:t>
            </a:r>
            <a:r>
              <a:rPr sz="2000" b="1" spc="-9" dirty="0" smtClean="0">
                <a:latin typeface="Verdana"/>
                <a:cs typeface="Verdana"/>
              </a:rPr>
              <a:t>m</a:t>
            </a:r>
            <a:r>
              <a:rPr sz="2000" b="1" spc="0" dirty="0" smtClean="0">
                <a:latin typeface="Verdana"/>
                <a:cs typeface="Verdana"/>
              </a:rPr>
              <a:t>en</a:t>
            </a:r>
            <a:r>
              <a:rPr sz="2000" b="1" spc="-14" dirty="0" smtClean="0">
                <a:latin typeface="Verdana"/>
                <a:cs typeface="Verdana"/>
              </a:rPr>
              <a:t>t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1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por</a:t>
            </a:r>
            <a:r>
              <a:rPr sz="2000" b="1" spc="1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tr</a:t>
            </a:r>
            <a:r>
              <a:rPr sz="2000" b="1" spc="-9" dirty="0" smtClean="0">
                <a:latin typeface="Verdana"/>
                <a:cs typeface="Verdana"/>
              </a:rPr>
              <a:t>a</a:t>
            </a:r>
            <a:r>
              <a:rPr sz="2000" b="1" spc="0" dirty="0" smtClean="0">
                <a:latin typeface="Verdana"/>
                <a:cs typeface="Verdana"/>
              </a:rPr>
              <a:t>nsfer</a:t>
            </a:r>
            <a:r>
              <a:rPr sz="2000" b="1" spc="-9" dirty="0" smtClean="0">
                <a:latin typeface="Verdana"/>
                <a:cs typeface="Verdana"/>
              </a:rPr>
              <a:t>ê</a:t>
            </a:r>
            <a:r>
              <a:rPr sz="2000" b="1" spc="0" dirty="0" smtClean="0">
                <a:latin typeface="Verdana"/>
                <a:cs typeface="Verdana"/>
              </a:rPr>
              <a:t>nc</a:t>
            </a:r>
            <a:r>
              <a:rPr sz="2000" b="1" spc="-4" dirty="0" smtClean="0">
                <a:latin typeface="Verdana"/>
                <a:cs typeface="Verdana"/>
              </a:rPr>
              <a:t>i</a:t>
            </a:r>
            <a:r>
              <a:rPr sz="2000" b="1" spc="0" dirty="0" smtClean="0">
                <a:latin typeface="Verdana"/>
                <a:cs typeface="Verdana"/>
              </a:rPr>
              <a:t>a</a:t>
            </a:r>
            <a:r>
              <a:rPr sz="2000" b="1" spc="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de rend</a:t>
            </a:r>
            <a:r>
              <a:rPr sz="2000" b="1" spc="9" dirty="0" smtClean="0">
                <a:latin typeface="Verdana"/>
                <a:cs typeface="Verdana"/>
              </a:rPr>
              <a:t>a</a:t>
            </a:r>
            <a:r>
              <a:rPr sz="2000" b="1" spc="0" dirty="0" smtClean="0">
                <a:latin typeface="Verdana"/>
                <a:cs typeface="Verdana"/>
              </a:rPr>
              <a:t>,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no</a:t>
            </a:r>
            <a:r>
              <a:rPr sz="2000" b="1" spc="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Brasil,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se</a:t>
            </a:r>
            <a:r>
              <a:rPr sz="2000" b="1" spc="20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esg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-14" dirty="0" smtClean="0">
                <a:latin typeface="Verdana"/>
                <a:cs typeface="Verdana"/>
              </a:rPr>
              <a:t>t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9" dirty="0" smtClean="0">
                <a:latin typeface="Verdana"/>
                <a:cs typeface="Verdana"/>
              </a:rPr>
              <a:t>u</a:t>
            </a:r>
            <a:r>
              <a:rPr sz="2000" b="1" spc="0" dirty="0" smtClean="0">
                <a:latin typeface="Verdana"/>
                <a:cs typeface="Verdana"/>
              </a:rPr>
              <a:t>;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 no</a:t>
            </a:r>
            <a:r>
              <a:rPr sz="2000" b="1" spc="9" dirty="0" smtClean="0">
                <a:latin typeface="Verdana"/>
                <a:cs typeface="Verdana"/>
              </a:rPr>
              <a:t>v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1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c</a:t>
            </a:r>
            <a:r>
              <a:rPr sz="2000" b="1" spc="-9" dirty="0" smtClean="0">
                <a:latin typeface="Verdana"/>
                <a:cs typeface="Verdana"/>
              </a:rPr>
              <a:t>am</a:t>
            </a:r>
            <a:r>
              <a:rPr sz="2000" b="1" spc="0" dirty="0" smtClean="0">
                <a:latin typeface="Verdana"/>
                <a:cs typeface="Verdana"/>
              </a:rPr>
              <a:t>inho</a:t>
            </a:r>
            <a:r>
              <a:rPr sz="2000" b="1" spc="1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é</a:t>
            </a:r>
            <a:r>
              <a:rPr sz="2000" b="1" spc="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14" dirty="0" smtClean="0">
                <a:latin typeface="Verdana"/>
                <a:cs typeface="Verdana"/>
              </a:rPr>
              <a:t> </a:t>
            </a:r>
            <a:r>
              <a:rPr sz="2000" b="1" spc="4" dirty="0" smtClean="0">
                <a:latin typeface="Verdana"/>
                <a:cs typeface="Verdana"/>
              </a:rPr>
              <a:t>da </a:t>
            </a:r>
            <a:r>
              <a:rPr sz="2000" b="1" spc="0" dirty="0" smtClean="0">
                <a:latin typeface="Verdana"/>
                <a:cs typeface="Verdana"/>
              </a:rPr>
              <a:t>pr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du</a:t>
            </a:r>
            <a:r>
              <a:rPr sz="2000" b="1" spc="-9" dirty="0" smtClean="0">
                <a:latin typeface="Verdana"/>
                <a:cs typeface="Verdana"/>
              </a:rPr>
              <a:t>ç</a:t>
            </a:r>
            <a:r>
              <a:rPr sz="2000" b="1" spc="0" dirty="0" smtClean="0">
                <a:latin typeface="Verdana"/>
                <a:cs typeface="Verdana"/>
              </a:rPr>
              <a:t>ão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e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pr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dut</a:t>
            </a:r>
            <a:r>
              <a:rPr sz="2000" b="1" spc="-9" dirty="0" smtClean="0">
                <a:latin typeface="Verdana"/>
                <a:cs typeface="Verdana"/>
              </a:rPr>
              <a:t>i</a:t>
            </a:r>
            <a:r>
              <a:rPr sz="2000" b="1" spc="-4" dirty="0" smtClean="0">
                <a:latin typeface="Verdana"/>
                <a:cs typeface="Verdana"/>
              </a:rPr>
              <a:t>v</a:t>
            </a:r>
            <a:r>
              <a:rPr sz="2000" b="1" spc="0" dirty="0" smtClean="0">
                <a:latin typeface="Verdana"/>
                <a:cs typeface="Verdana"/>
              </a:rPr>
              <a:t>id</a:t>
            </a:r>
            <a:r>
              <a:rPr sz="2000" b="1" spc="4" dirty="0" smtClean="0">
                <a:latin typeface="Verdana"/>
                <a:cs typeface="Verdana"/>
              </a:rPr>
              <a:t>a</a:t>
            </a:r>
            <a:r>
              <a:rPr sz="2000" b="1" spc="-9" dirty="0" smtClean="0">
                <a:latin typeface="Verdana"/>
                <a:cs typeface="Verdana"/>
              </a:rPr>
              <a:t>d</a:t>
            </a:r>
            <a:r>
              <a:rPr sz="2000" b="1" spc="4" dirty="0" smtClean="0">
                <a:latin typeface="Verdana"/>
                <a:cs typeface="Verdana"/>
              </a:rPr>
              <a:t>e</a:t>
            </a:r>
            <a:r>
              <a:rPr sz="2000" b="1" spc="0" dirty="0" smtClean="0">
                <a:latin typeface="Verdana"/>
                <a:cs typeface="Verdana"/>
              </a:rPr>
              <a:t>;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co</a:t>
            </a:r>
            <a:r>
              <a:rPr sz="2000" b="1" spc="-9" dirty="0" smtClean="0">
                <a:latin typeface="Verdana"/>
                <a:cs typeface="Verdana"/>
              </a:rPr>
              <a:t>r</a:t>
            </a:r>
            <a:r>
              <a:rPr sz="2000" b="1" spc="0" dirty="0" smtClean="0">
                <a:latin typeface="Verdana"/>
                <a:cs typeface="Verdana"/>
              </a:rPr>
              <a:t>re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o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risco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4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e</a:t>
            </a:r>
            <a:r>
              <a:rPr sz="2000" b="1" spc="279" dirty="0" smtClean="0">
                <a:latin typeface="Verdana"/>
                <a:cs typeface="Verdana"/>
              </a:rPr>
              <a:t> </a:t>
            </a:r>
            <a:r>
              <a:rPr sz="2000" b="1" spc="-4" dirty="0" smtClean="0">
                <a:latin typeface="Verdana"/>
                <a:cs typeface="Verdana"/>
              </a:rPr>
              <a:t>v</a:t>
            </a:r>
            <a:r>
              <a:rPr sz="2000" b="1" spc="0" dirty="0" smtClean="0">
                <a:latin typeface="Verdana"/>
                <a:cs typeface="Verdana"/>
              </a:rPr>
              <a:t>olta</a:t>
            </a:r>
            <a:r>
              <a:rPr sz="2000" b="1" spc="-4" dirty="0" smtClean="0">
                <a:latin typeface="Verdana"/>
                <a:cs typeface="Verdana"/>
              </a:rPr>
              <a:t>r</a:t>
            </a:r>
            <a:r>
              <a:rPr sz="2000" b="1" spc="0" dirty="0" smtClean="0">
                <a:latin typeface="Verdana"/>
                <a:cs typeface="Verdana"/>
              </a:rPr>
              <a:t>m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s a</a:t>
            </a:r>
            <a:r>
              <a:rPr sz="2000" b="1" spc="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um</a:t>
            </a:r>
            <a:r>
              <a:rPr sz="2000" b="1" spc="-4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m</a:t>
            </a:r>
            <a:r>
              <a:rPr sz="2000" b="1" spc="4" dirty="0" smtClean="0">
                <a:latin typeface="Verdana"/>
                <a:cs typeface="Verdana"/>
              </a:rPr>
              <a:t>o</a:t>
            </a:r>
            <a:r>
              <a:rPr sz="2000" b="1" spc="0" dirty="0" smtClean="0">
                <a:latin typeface="Verdana"/>
                <a:cs typeface="Verdana"/>
              </a:rPr>
              <a:t>delo</a:t>
            </a:r>
            <a:r>
              <a:rPr sz="2000" b="1" spc="-9" dirty="0" smtClean="0">
                <a:latin typeface="Verdana"/>
                <a:cs typeface="Verdana"/>
              </a:rPr>
              <a:t> </a:t>
            </a:r>
            <a:r>
              <a:rPr sz="2000" b="1" spc="0" dirty="0" smtClean="0">
                <a:latin typeface="Verdana"/>
                <a:cs typeface="Verdana"/>
              </a:rPr>
              <a:t>concentra</a:t>
            </a:r>
            <a:r>
              <a:rPr sz="2000" b="1" spc="4" dirty="0" smtClean="0">
                <a:latin typeface="Verdana"/>
                <a:cs typeface="Verdana"/>
              </a:rPr>
              <a:t>d</a:t>
            </a:r>
            <a:r>
              <a:rPr sz="2000" b="1" spc="0" dirty="0" smtClean="0">
                <a:latin typeface="Verdana"/>
                <a:cs typeface="Verdana"/>
              </a:rPr>
              <a:t>or</a:t>
            </a:r>
            <a:endParaRPr sz="2000">
              <a:latin typeface="Verdana"/>
              <a:cs typeface="Verdana"/>
            </a:endParaRPr>
          </a:p>
          <a:p>
            <a:pPr marL="91706" marR="43107" algn="just">
              <a:lnSpc>
                <a:spcPct val="100062"/>
              </a:lnSpc>
              <a:spcBef>
                <a:spcPts val="2215"/>
              </a:spcBef>
            </a:pPr>
            <a:r>
              <a:rPr sz="2000" b="1" i="1" spc="4" dirty="0" smtClean="0">
                <a:latin typeface="Verdana"/>
                <a:cs typeface="Verdana"/>
              </a:rPr>
              <a:t>3</a:t>
            </a:r>
            <a:r>
              <a:rPr sz="2000" b="1" i="1" spc="0" dirty="0" smtClean="0">
                <a:latin typeface="Verdana"/>
                <a:cs typeface="Verdana"/>
              </a:rPr>
              <a:t>º)</a:t>
            </a:r>
            <a:r>
              <a:rPr sz="2000" b="1" i="1" spc="20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Os m</a:t>
            </a:r>
            <a:r>
              <a:rPr sz="2000" b="1" i="1" spc="-9" dirty="0" smtClean="0">
                <a:latin typeface="Verdana"/>
                <a:cs typeface="Verdana"/>
              </a:rPr>
              <a:t>u</a:t>
            </a:r>
            <a:r>
              <a:rPr sz="2000" b="1" i="1" spc="0" dirty="0" smtClean="0">
                <a:latin typeface="Verdana"/>
                <a:cs typeface="Verdana"/>
              </a:rPr>
              <a:t>nicípi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s</a:t>
            </a:r>
            <a:r>
              <a:rPr sz="2000" b="1" i="1" spc="1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p</a:t>
            </a:r>
            <a:r>
              <a:rPr sz="2000" b="1" i="1" spc="14" dirty="0" smtClean="0">
                <a:latin typeface="Verdana"/>
                <a:cs typeface="Verdana"/>
              </a:rPr>
              <a:t>r</a:t>
            </a:r>
            <a:r>
              <a:rPr sz="2000" b="1" i="1" spc="0" dirty="0" smtClean="0">
                <a:latin typeface="Verdana"/>
                <a:cs typeface="Verdana"/>
              </a:rPr>
              <a:t>ecis</a:t>
            </a:r>
            <a:r>
              <a:rPr sz="2000" b="1" i="1" spc="-9" dirty="0" smtClean="0">
                <a:latin typeface="Verdana"/>
                <a:cs typeface="Verdana"/>
              </a:rPr>
              <a:t>a</a:t>
            </a:r>
            <a:r>
              <a:rPr sz="2000" b="1" i="1" spc="0" dirty="0" smtClean="0">
                <a:latin typeface="Verdana"/>
                <a:cs typeface="Verdana"/>
              </a:rPr>
              <a:t>m</a:t>
            </a:r>
            <a:r>
              <a:rPr sz="2000" b="1" i="1" spc="20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se</a:t>
            </a:r>
            <a:r>
              <a:rPr sz="2000" b="1" i="1" spc="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s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m</a:t>
            </a:r>
            <a:r>
              <a:rPr sz="2000" b="1" i="1" spc="9" dirty="0" smtClean="0">
                <a:latin typeface="Verdana"/>
                <a:cs typeface="Verdana"/>
              </a:rPr>
              <a:t>a</a:t>
            </a:r>
            <a:r>
              <a:rPr sz="2000" b="1" i="1" spc="0" dirty="0" smtClean="0">
                <a:latin typeface="Verdana"/>
                <a:cs typeface="Verdana"/>
              </a:rPr>
              <a:t>r</a:t>
            </a:r>
            <a:r>
              <a:rPr sz="2000" b="1" i="1" spc="1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aos</a:t>
            </a:r>
            <a:r>
              <a:rPr sz="2000" b="1" i="1" spc="1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es</a:t>
            </a:r>
            <a:r>
              <a:rPr sz="2000" b="1" i="1" spc="4" dirty="0" smtClean="0">
                <a:latin typeface="Verdana"/>
                <a:cs typeface="Verdana"/>
              </a:rPr>
              <a:t>f</a:t>
            </a:r>
            <a:r>
              <a:rPr sz="2000" b="1" i="1" spc="-4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rç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s</a:t>
            </a:r>
            <a:r>
              <a:rPr sz="2000" b="1" i="1" spc="29" dirty="0" smtClean="0">
                <a:latin typeface="Verdana"/>
                <a:cs typeface="Verdana"/>
              </a:rPr>
              <a:t> </a:t>
            </a:r>
            <a:r>
              <a:rPr sz="2000" b="1" i="1" spc="4" dirty="0" smtClean="0">
                <a:latin typeface="Verdana"/>
                <a:cs typeface="Verdana"/>
              </a:rPr>
              <a:t>do </a:t>
            </a:r>
            <a:r>
              <a:rPr sz="2000" b="1" i="1" spc="0" dirty="0" smtClean="0">
                <a:latin typeface="Verdana"/>
                <a:cs typeface="Verdana"/>
              </a:rPr>
              <a:t>esta</a:t>
            </a:r>
            <a:r>
              <a:rPr sz="2000" b="1" i="1" spc="4" dirty="0" smtClean="0">
                <a:latin typeface="Verdana"/>
                <a:cs typeface="Verdana"/>
              </a:rPr>
              <a:t>d</a:t>
            </a:r>
            <a:r>
              <a:rPr sz="2000" b="1" i="1" spc="0" dirty="0" smtClean="0">
                <a:latin typeface="Verdana"/>
                <a:cs typeface="Verdana"/>
              </a:rPr>
              <a:t>o na</a:t>
            </a:r>
            <a:r>
              <a:rPr sz="2000" b="1" i="1" spc="9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pro</a:t>
            </a:r>
            <a:r>
              <a:rPr sz="2000" b="1" i="1" spc="-9" dirty="0" smtClean="0">
                <a:latin typeface="Verdana"/>
                <a:cs typeface="Verdana"/>
              </a:rPr>
              <a:t>m</a:t>
            </a:r>
            <a:r>
              <a:rPr sz="2000" b="1" i="1" spc="-4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ção </a:t>
            </a:r>
            <a:r>
              <a:rPr sz="2000" b="1" i="1" spc="4" dirty="0" smtClean="0">
                <a:latin typeface="Verdana"/>
                <a:cs typeface="Verdana"/>
              </a:rPr>
              <a:t>d</a:t>
            </a:r>
            <a:r>
              <a:rPr sz="2000" b="1" i="1" spc="0" dirty="0" smtClean="0">
                <a:latin typeface="Verdana"/>
                <a:cs typeface="Verdana"/>
              </a:rPr>
              <a:t>o</a:t>
            </a:r>
            <a:r>
              <a:rPr sz="2000" b="1" i="1" spc="9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novo</a:t>
            </a:r>
            <a:r>
              <a:rPr sz="2000" b="1" i="1" spc="1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modelo </a:t>
            </a:r>
            <a:r>
              <a:rPr sz="2000" b="1" i="1" spc="4" dirty="0" smtClean="0">
                <a:latin typeface="Verdana"/>
                <a:cs typeface="Verdana"/>
              </a:rPr>
              <a:t>de </a:t>
            </a:r>
            <a:r>
              <a:rPr sz="2000" b="1" i="1" spc="0" dirty="0" smtClean="0">
                <a:latin typeface="Verdana"/>
                <a:cs typeface="Verdana"/>
              </a:rPr>
              <a:t>de</a:t>
            </a:r>
            <a:r>
              <a:rPr sz="2000" b="1" i="1" spc="-9" dirty="0" smtClean="0">
                <a:latin typeface="Verdana"/>
                <a:cs typeface="Verdana"/>
              </a:rPr>
              <a:t>s</a:t>
            </a:r>
            <a:r>
              <a:rPr sz="2000" b="1" i="1" spc="0" dirty="0" smtClean="0">
                <a:latin typeface="Verdana"/>
                <a:cs typeface="Verdana"/>
              </a:rPr>
              <a:t>env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lviment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, s</a:t>
            </a:r>
            <a:r>
              <a:rPr sz="2000" b="1" i="1" spc="-9" dirty="0" smtClean="0">
                <a:latin typeface="Verdana"/>
                <a:cs typeface="Verdana"/>
              </a:rPr>
              <a:t>o</a:t>
            </a:r>
            <a:r>
              <a:rPr sz="2000" b="1" i="1" spc="0" dirty="0" smtClean="0">
                <a:latin typeface="Verdana"/>
                <a:cs typeface="Verdana"/>
              </a:rPr>
              <a:t>bretu</a:t>
            </a:r>
            <a:r>
              <a:rPr sz="2000" b="1" i="1" spc="4" dirty="0" smtClean="0">
                <a:latin typeface="Verdana"/>
                <a:cs typeface="Verdana"/>
              </a:rPr>
              <a:t>d</a:t>
            </a:r>
            <a:r>
              <a:rPr sz="2000" b="1" i="1" spc="0" dirty="0" smtClean="0">
                <a:latin typeface="Verdana"/>
                <a:cs typeface="Verdana"/>
              </a:rPr>
              <a:t>o se</a:t>
            </a:r>
            <a:r>
              <a:rPr sz="2000" b="1" i="1" spc="4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p</a:t>
            </a:r>
            <a:r>
              <a:rPr sz="2000" b="1" i="1" spc="-9" dirty="0" smtClean="0">
                <a:latin typeface="Verdana"/>
                <a:cs typeface="Verdana"/>
              </a:rPr>
              <a:t>r</a:t>
            </a:r>
            <a:r>
              <a:rPr sz="2000" b="1" i="1" spc="0" dirty="0" smtClean="0">
                <a:latin typeface="Verdana"/>
                <a:cs typeface="Verdana"/>
              </a:rPr>
              <a:t>evale</a:t>
            </a:r>
            <a:r>
              <a:rPr sz="2000" b="1" i="1" spc="-9" dirty="0" smtClean="0">
                <a:latin typeface="Verdana"/>
                <a:cs typeface="Verdana"/>
              </a:rPr>
              <a:t>c</a:t>
            </a:r>
            <a:r>
              <a:rPr sz="2000" b="1" i="1" spc="0" dirty="0" smtClean="0">
                <a:latin typeface="Verdana"/>
                <a:cs typeface="Verdana"/>
              </a:rPr>
              <a:t>er o retraimen</a:t>
            </a:r>
            <a:r>
              <a:rPr sz="2000" b="1" i="1" spc="-4" dirty="0" smtClean="0">
                <a:latin typeface="Verdana"/>
                <a:cs typeface="Verdana"/>
              </a:rPr>
              <a:t>t</a:t>
            </a:r>
            <a:r>
              <a:rPr sz="2000" b="1" i="1" spc="0" dirty="0" smtClean="0">
                <a:latin typeface="Verdana"/>
                <a:cs typeface="Verdana"/>
              </a:rPr>
              <a:t>o</a:t>
            </a:r>
            <a:r>
              <a:rPr sz="2000" b="1" i="1" spc="-19" dirty="0" smtClean="0">
                <a:latin typeface="Verdana"/>
                <a:cs typeface="Verdana"/>
              </a:rPr>
              <a:t> </a:t>
            </a:r>
            <a:r>
              <a:rPr sz="2000" b="1" i="1" spc="0" dirty="0" smtClean="0">
                <a:latin typeface="Verdana"/>
                <a:cs typeface="Verdana"/>
              </a:rPr>
              <a:t>da União</a:t>
            </a:r>
            <a:endParaRPr sz="2000">
              <a:latin typeface="Verdana"/>
              <a:cs typeface="Verdana"/>
            </a:endParaRPr>
          </a:p>
          <a:p>
            <a:pPr marL="556870" marR="559029" indent="0" algn="ctr">
              <a:lnSpc>
                <a:spcPts val="2880"/>
              </a:lnSpc>
              <a:spcBef>
                <a:spcPts val="2285"/>
              </a:spcBef>
            </a:pP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Governar</a:t>
            </a:r>
            <a:r>
              <a:rPr sz="2500" b="1" spc="-1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é</a:t>
            </a:r>
            <a:r>
              <a:rPr sz="2500" b="1" spc="-9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-9" dirty="0" smtClean="0">
                <a:solidFill>
                  <a:srgbClr val="006FC0"/>
                </a:solidFill>
                <a:latin typeface="Comic Sans MS"/>
                <a:cs typeface="Comic Sans MS"/>
              </a:rPr>
              <a:t>t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ambém</a:t>
            </a:r>
            <a:r>
              <a:rPr sz="2500" b="1" spc="-427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apoi</a:t>
            </a:r>
            <a:r>
              <a:rPr sz="2500" b="1" spc="-4" dirty="0" smtClean="0">
                <a:solidFill>
                  <a:srgbClr val="006FC0"/>
                </a:solidFill>
                <a:latin typeface="Comic Sans MS"/>
                <a:cs typeface="Comic Sans MS"/>
              </a:rPr>
              <a:t>a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r,</a:t>
            </a:r>
            <a:r>
              <a:rPr sz="2500" b="1" spc="-376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i</a:t>
            </a:r>
            <a:r>
              <a:rPr sz="2500" b="1" spc="4" dirty="0" smtClean="0">
                <a:solidFill>
                  <a:srgbClr val="006FC0"/>
                </a:solidFill>
                <a:latin typeface="Comic Sans MS"/>
                <a:cs typeface="Comic Sans MS"/>
              </a:rPr>
              <a:t>n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ce</a:t>
            </a:r>
            <a:r>
              <a:rPr sz="2500" b="1" spc="4" dirty="0" smtClean="0">
                <a:solidFill>
                  <a:srgbClr val="006FC0"/>
                </a:solidFill>
                <a:latin typeface="Comic Sans MS"/>
                <a:cs typeface="Comic Sans MS"/>
              </a:rPr>
              <a:t>n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tiv</a:t>
            </a:r>
            <a:r>
              <a:rPr sz="2500" b="1" spc="-9" dirty="0" smtClean="0">
                <a:solidFill>
                  <a:srgbClr val="006FC0"/>
                </a:solidFill>
                <a:latin typeface="Comic Sans MS"/>
                <a:cs typeface="Comic Sans MS"/>
              </a:rPr>
              <a:t>a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r,</a:t>
            </a:r>
            <a:r>
              <a:rPr sz="2500" b="1" spc="3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i</a:t>
            </a:r>
            <a:r>
              <a:rPr sz="2500" b="1" spc="4" dirty="0" smtClean="0">
                <a:solidFill>
                  <a:srgbClr val="006FC0"/>
                </a:solidFill>
                <a:latin typeface="Comic Sans MS"/>
                <a:cs typeface="Comic Sans MS"/>
              </a:rPr>
              <a:t>n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duzir e</a:t>
            </a:r>
            <a:r>
              <a:rPr sz="2500" b="1" spc="-10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participar</a:t>
            </a:r>
            <a:r>
              <a:rPr sz="2500" b="1" spc="8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do</a:t>
            </a:r>
            <a:r>
              <a:rPr sz="2500" b="1" spc="-161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processo</a:t>
            </a:r>
            <a:r>
              <a:rPr sz="2500" b="1" spc="-1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de</a:t>
            </a:r>
            <a:r>
              <a:rPr sz="2500" b="1" spc="-164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de</a:t>
            </a:r>
            <a:r>
              <a:rPr sz="2500" b="1" spc="-9" dirty="0" smtClean="0">
                <a:solidFill>
                  <a:srgbClr val="006FC0"/>
                </a:solidFill>
                <a:latin typeface="Comic Sans MS"/>
                <a:cs typeface="Comic Sans MS"/>
              </a:rPr>
              <a:t>s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e</a:t>
            </a:r>
            <a:r>
              <a:rPr sz="2500" b="1" spc="4" dirty="0" smtClean="0">
                <a:solidFill>
                  <a:srgbClr val="006FC0"/>
                </a:solidFill>
                <a:latin typeface="Comic Sans MS"/>
                <a:cs typeface="Comic Sans MS"/>
              </a:rPr>
              <a:t>n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volvi</a:t>
            </a:r>
            <a:r>
              <a:rPr sz="2500" b="1" spc="-9" dirty="0" smtClean="0">
                <a:solidFill>
                  <a:srgbClr val="006FC0"/>
                </a:solidFill>
                <a:latin typeface="Comic Sans MS"/>
                <a:cs typeface="Comic Sans MS"/>
              </a:rPr>
              <a:t>m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e</a:t>
            </a:r>
            <a:r>
              <a:rPr sz="2500" b="1" spc="4" dirty="0" smtClean="0">
                <a:solidFill>
                  <a:srgbClr val="006FC0"/>
                </a:solidFill>
                <a:latin typeface="Comic Sans MS"/>
                <a:cs typeface="Comic Sans MS"/>
              </a:rPr>
              <a:t>n</a:t>
            </a:r>
            <a:r>
              <a:rPr sz="2500" b="1" spc="0" dirty="0" smtClean="0">
                <a:solidFill>
                  <a:srgbClr val="006FC0"/>
                </a:solidFill>
                <a:latin typeface="Comic Sans MS"/>
                <a:cs typeface="Comic Sans MS"/>
              </a:rPr>
              <a:t>to.</a:t>
            </a:r>
            <a:endParaRPr sz="25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34987" y="1753742"/>
            <a:ext cx="7764462" cy="0"/>
          </a:xfrm>
          <a:custGeom>
            <a:avLst/>
            <a:gdLst/>
            <a:ahLst/>
            <a:cxnLst/>
            <a:rect l="l" t="t" r="r" b="b"/>
            <a:pathLst>
              <a:path w="7764462">
                <a:moveTo>
                  <a:pt x="0" y="0"/>
                </a:moveTo>
                <a:lnTo>
                  <a:pt x="77644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4987" y="1022350"/>
            <a:ext cx="7764462" cy="0"/>
          </a:xfrm>
          <a:custGeom>
            <a:avLst/>
            <a:gdLst/>
            <a:ahLst/>
            <a:cxnLst/>
            <a:rect l="l" t="t" r="r" b="b"/>
            <a:pathLst>
              <a:path w="7764462">
                <a:moveTo>
                  <a:pt x="0" y="0"/>
                </a:moveTo>
                <a:lnTo>
                  <a:pt x="77644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4987" y="3613277"/>
            <a:ext cx="7764462" cy="0"/>
          </a:xfrm>
          <a:custGeom>
            <a:avLst/>
            <a:gdLst/>
            <a:ahLst/>
            <a:cxnLst/>
            <a:rect l="l" t="t" r="r" b="b"/>
            <a:pathLst>
              <a:path w="7764462">
                <a:moveTo>
                  <a:pt x="0" y="0"/>
                </a:moveTo>
                <a:lnTo>
                  <a:pt x="7764462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02030" y="370211"/>
            <a:ext cx="691460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maiores</a:t>
            </a:r>
            <a:r>
              <a:rPr sz="2800" b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2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800" b="1" spc="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por</a:t>
            </a:r>
            <a:r>
              <a:rPr sz="2800" b="1" spc="-5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municíp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800" b="1" spc="6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761478" y="370211"/>
            <a:ext cx="109055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83379" y="1092068"/>
            <a:ext cx="165592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1800" b="1" i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86129" y="1274948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14904" y="1457828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44823" y="1457828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74742" y="1457828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51396" y="1457828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3968" y="1823588"/>
            <a:ext cx="1194216" cy="1748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973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ina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59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ba 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820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 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187"/>
              </a:lnSpc>
              <a:spcBef>
                <a:spcPts val="820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uçuí</a:t>
            </a:r>
            <a:endParaRPr sz="1800">
              <a:latin typeface="Verdana"/>
              <a:cs typeface="Verdana"/>
            </a:endParaRPr>
          </a:p>
          <a:p>
            <a:pPr marL="12700" marR="28973">
              <a:lnSpc>
                <a:spcPts val="2050"/>
              </a:lnSpc>
              <a:spcBef>
                <a:spcPts val="922"/>
              </a:spcBef>
            </a:pPr>
            <a:r>
              <a:rPr sz="2700" b="1" spc="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loriano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60268" y="1826636"/>
            <a:ext cx="222210" cy="1748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9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5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692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90187" y="1826636"/>
            <a:ext cx="222210" cy="1748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9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5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692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20106" y="1826636"/>
            <a:ext cx="222210" cy="1748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9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5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692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95235" y="1826636"/>
            <a:ext cx="222210" cy="1739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59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14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37084" marR="34290">
              <a:lnSpc>
                <a:spcPct val="95825"/>
              </a:lnSpc>
              <a:spcBef>
                <a:spcPts val="836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37084" marR="34290">
              <a:lnSpc>
                <a:spcPct val="95825"/>
              </a:lnSpc>
              <a:spcBef>
                <a:spcPts val="810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9468" y="3989192"/>
            <a:ext cx="135767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800" b="1" spc="-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44954" y="3989192"/>
            <a:ext cx="71071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70073" y="3989192"/>
            <a:ext cx="223552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ê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 prim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iras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22012" y="3989192"/>
            <a:ext cx="116909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posições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09589" y="3989192"/>
            <a:ext cx="53218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não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60286" y="3989192"/>
            <a:ext cx="15033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al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am.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82076" y="3989192"/>
            <a:ext cx="38964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9468" y="4318376"/>
            <a:ext cx="79568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pios de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loriano e U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uçuí 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am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posições. A 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dança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468" y="4647560"/>
            <a:ext cx="614790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pos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ção de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çuí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5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° para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°, se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dá em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14007" y="4647560"/>
            <a:ext cx="131705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unção</a:t>
            </a:r>
            <a:r>
              <a:rPr sz="1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468" y="4976746"/>
            <a:ext cx="7279664" cy="5834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raç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 s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or serv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em Flori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no e cresc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mento da</a:t>
            </a:r>
            <a:endParaRPr sz="1800">
              <a:latin typeface="Verdana"/>
              <a:cs typeface="Verdana"/>
            </a:endParaRPr>
          </a:p>
          <a:p>
            <a:pPr marL="12700" marR="34335">
              <a:lnSpc>
                <a:spcPct val="101277"/>
              </a:lnSpc>
              <a:spcBef>
                <a:spcPts val="306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industria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em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çui.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9468" y="5854873"/>
            <a:ext cx="7560742" cy="912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800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ina –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,0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9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r>
              <a:rPr sz="1800" b="1" spc="-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da economia 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dual,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endParaRPr sz="1800">
              <a:latin typeface="Verdana"/>
              <a:cs typeface="Verdana"/>
            </a:endParaRPr>
          </a:p>
          <a:p>
            <a:pPr marL="12700" marR="34290">
              <a:lnSpc>
                <a:spcPct val="101277"/>
              </a:lnSpc>
              <a:spcBef>
                <a:spcPts val="306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set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 se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 com 76,31%</a:t>
            </a:r>
            <a:r>
              <a:rPr sz="1800" b="1" spc="-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na econom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muni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ip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l.</a:t>
            </a:r>
            <a:endParaRPr sz="1800">
              <a:latin typeface="Verdana"/>
              <a:cs typeface="Verdana"/>
            </a:endParaRPr>
          </a:p>
          <a:p>
            <a:pPr marL="12700" marR="34290">
              <a:lnSpc>
                <a:spcPct val="101277"/>
              </a:lnSpc>
              <a:spcBef>
                <a:spcPts val="405"/>
              </a:spcBef>
            </a:pP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Populaç</a:t>
            </a:r>
            <a:r>
              <a:rPr sz="1800" b="1" spc="-9" dirty="0" smtClean="0">
                <a:solidFill>
                  <a:srgbClr val="FFFF00"/>
                </a:solidFill>
                <a:latin typeface="Verdana"/>
                <a:cs typeface="Verdana"/>
              </a:rPr>
              <a:t>ã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1800" b="1" spc="25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- 8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1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4.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2</a:t>
            </a:r>
            <a:r>
              <a:rPr sz="1800" b="1" spc="-4" dirty="0" smtClean="0">
                <a:solidFill>
                  <a:srgbClr val="FFFF00"/>
                </a:solidFill>
                <a:latin typeface="Verdana"/>
                <a:cs typeface="Verdana"/>
              </a:rPr>
              <a:t>3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0</a:t>
            </a:r>
            <a:r>
              <a:rPr sz="1800" b="1" spc="-4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=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6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,1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1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%</a:t>
            </a:r>
            <a:r>
              <a:rPr sz="1800" b="1" spc="-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do</a:t>
            </a:r>
            <a:r>
              <a:rPr sz="1800" b="1" spc="-2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1800" b="1" spc="4" dirty="0" smtClean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1800" b="1" spc="-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00"/>
                </a:solidFill>
                <a:latin typeface="Verdana"/>
                <a:cs typeface="Verdana"/>
              </a:rPr>
              <a:t>do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987" y="882650"/>
            <a:ext cx="77644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34987" y="1614042"/>
            <a:ext cx="77644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34987" y="3473577"/>
            <a:ext cx="77644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bject 53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85825" y="1025421"/>
            <a:ext cx="7681699" cy="463660"/>
          </a:xfrm>
          <a:custGeom>
            <a:avLst/>
            <a:gdLst/>
            <a:ahLst/>
            <a:cxnLst/>
            <a:rect l="l" t="t" r="r" b="b"/>
            <a:pathLst>
              <a:path w="7681699" h="463660">
                <a:moveTo>
                  <a:pt x="7681699" y="0"/>
                </a:moveTo>
                <a:lnTo>
                  <a:pt x="11021" y="0"/>
                </a:lnTo>
                <a:lnTo>
                  <a:pt x="11021" y="463660"/>
                </a:lnTo>
                <a:lnTo>
                  <a:pt x="7681699" y="463660"/>
                </a:lnTo>
                <a:lnTo>
                  <a:pt x="7681699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85825" y="1475872"/>
            <a:ext cx="297936" cy="463220"/>
          </a:xfrm>
          <a:custGeom>
            <a:avLst/>
            <a:gdLst/>
            <a:ahLst/>
            <a:cxnLst/>
            <a:rect l="l" t="t" r="r" b="b"/>
            <a:pathLst>
              <a:path w="297936" h="463220">
                <a:moveTo>
                  <a:pt x="297936" y="0"/>
                </a:moveTo>
                <a:lnTo>
                  <a:pt x="11021" y="0"/>
                </a:lnTo>
                <a:lnTo>
                  <a:pt x="11021" y="463220"/>
                </a:lnTo>
                <a:lnTo>
                  <a:pt x="297936" y="463220"/>
                </a:lnTo>
                <a:lnTo>
                  <a:pt x="297936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91335" y="1032026"/>
            <a:ext cx="7670751" cy="0"/>
          </a:xfrm>
          <a:custGeom>
            <a:avLst/>
            <a:gdLst/>
            <a:ahLst/>
            <a:cxnLst/>
            <a:rect l="l" t="t" r="r" b="b"/>
            <a:pathLst>
              <a:path w="7670751">
                <a:moveTo>
                  <a:pt x="0" y="0"/>
                </a:moveTo>
                <a:lnTo>
                  <a:pt x="7670751" y="0"/>
                </a:lnTo>
              </a:path>
            </a:pathLst>
          </a:custGeom>
          <a:ln w="132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85825" y="1025333"/>
            <a:ext cx="7681699" cy="132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91335" y="1932399"/>
            <a:ext cx="7670751" cy="0"/>
          </a:xfrm>
          <a:custGeom>
            <a:avLst/>
            <a:gdLst/>
            <a:ahLst/>
            <a:cxnLst/>
            <a:rect l="l" t="t" r="r" b="b"/>
            <a:pathLst>
              <a:path w="7670751">
                <a:moveTo>
                  <a:pt x="0" y="0"/>
                </a:moveTo>
                <a:lnTo>
                  <a:pt x="7670751" y="0"/>
                </a:lnTo>
              </a:path>
            </a:pathLst>
          </a:custGeom>
          <a:ln w="132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85825" y="1925882"/>
            <a:ext cx="7681699" cy="132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85825" y="5368241"/>
            <a:ext cx="297936" cy="688225"/>
          </a:xfrm>
          <a:custGeom>
            <a:avLst/>
            <a:gdLst/>
            <a:ahLst/>
            <a:cxnLst/>
            <a:rect l="l" t="t" r="r" b="b"/>
            <a:pathLst>
              <a:path w="297936" h="688225">
                <a:moveTo>
                  <a:pt x="297936" y="0"/>
                </a:moveTo>
                <a:lnTo>
                  <a:pt x="11021" y="0"/>
                </a:lnTo>
                <a:lnTo>
                  <a:pt x="11021" y="688225"/>
                </a:lnTo>
                <a:lnTo>
                  <a:pt x="297936" y="688225"/>
                </a:lnTo>
                <a:lnTo>
                  <a:pt x="297936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85825" y="6043257"/>
            <a:ext cx="7681699" cy="357542"/>
          </a:xfrm>
          <a:custGeom>
            <a:avLst/>
            <a:gdLst/>
            <a:ahLst/>
            <a:cxnLst/>
            <a:rect l="l" t="t" r="r" b="b"/>
            <a:pathLst>
              <a:path w="7681699" h="357542">
                <a:moveTo>
                  <a:pt x="7681699" y="0"/>
                </a:moveTo>
                <a:lnTo>
                  <a:pt x="11021" y="0"/>
                </a:lnTo>
                <a:lnTo>
                  <a:pt x="11021" y="357542"/>
                </a:lnTo>
                <a:lnTo>
                  <a:pt x="7681699" y="357542"/>
                </a:lnTo>
                <a:lnTo>
                  <a:pt x="7681699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91335" y="5374846"/>
            <a:ext cx="7670751" cy="0"/>
          </a:xfrm>
          <a:custGeom>
            <a:avLst/>
            <a:gdLst/>
            <a:ahLst/>
            <a:cxnLst/>
            <a:rect l="l" t="t" r="r" b="b"/>
            <a:pathLst>
              <a:path w="7670751">
                <a:moveTo>
                  <a:pt x="0" y="0"/>
                </a:moveTo>
                <a:lnTo>
                  <a:pt x="7670751" y="0"/>
                </a:lnTo>
              </a:path>
            </a:pathLst>
          </a:custGeom>
          <a:ln w="132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85825" y="5368241"/>
            <a:ext cx="7681699" cy="132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91335" y="6394196"/>
            <a:ext cx="7670751" cy="0"/>
          </a:xfrm>
          <a:custGeom>
            <a:avLst/>
            <a:gdLst/>
            <a:ahLst/>
            <a:cxnLst/>
            <a:rect l="l" t="t" r="r" b="b"/>
            <a:pathLst>
              <a:path w="7670751">
                <a:moveTo>
                  <a:pt x="0" y="0"/>
                </a:moveTo>
                <a:lnTo>
                  <a:pt x="7670751" y="0"/>
                </a:lnTo>
              </a:path>
            </a:pathLst>
          </a:custGeom>
          <a:ln w="132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85825" y="6387590"/>
            <a:ext cx="7681699" cy="132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667745" y="695705"/>
            <a:ext cx="6147653" cy="237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00"/>
              </a:lnSpc>
              <a:spcBef>
                <a:spcPts val="90"/>
              </a:spcBef>
            </a:pPr>
            <a:r>
              <a:rPr sz="1650" b="1" spc="12" dirty="0" smtClean="0">
                <a:latin typeface="Arial"/>
                <a:cs typeface="Arial"/>
              </a:rPr>
              <a:t>T</a:t>
            </a:r>
            <a:r>
              <a:rPr sz="1650" b="1" spc="4" dirty="0" smtClean="0">
                <a:latin typeface="Arial"/>
                <a:cs typeface="Arial"/>
              </a:rPr>
              <a:t>a</a:t>
            </a:r>
            <a:r>
              <a:rPr sz="1650" b="1" spc="12" dirty="0" smtClean="0">
                <a:latin typeface="Arial"/>
                <a:cs typeface="Arial"/>
              </a:rPr>
              <a:t>b</a:t>
            </a:r>
            <a:r>
              <a:rPr sz="1650" b="1" spc="4" dirty="0" smtClean="0">
                <a:latin typeface="Arial"/>
                <a:cs typeface="Arial"/>
              </a:rPr>
              <a:t>e</a:t>
            </a:r>
            <a:r>
              <a:rPr sz="1650" b="1" spc="-33" dirty="0" smtClean="0">
                <a:latin typeface="Arial"/>
                <a:cs typeface="Arial"/>
              </a:rPr>
              <a:t>l</a:t>
            </a:r>
            <a:r>
              <a:rPr sz="1650" b="1" spc="0" dirty="0" smtClean="0">
                <a:latin typeface="Arial"/>
                <a:cs typeface="Arial"/>
              </a:rPr>
              <a:t>a</a:t>
            </a:r>
            <a:r>
              <a:rPr sz="1650" b="1" spc="24" dirty="0" smtClean="0">
                <a:latin typeface="Arial"/>
                <a:cs typeface="Arial"/>
              </a:rPr>
              <a:t> </a:t>
            </a:r>
            <a:r>
              <a:rPr sz="1650" b="1" spc="0" dirty="0" smtClean="0">
                <a:latin typeface="Arial"/>
                <a:cs typeface="Arial"/>
              </a:rPr>
              <a:t>1</a:t>
            </a:r>
            <a:r>
              <a:rPr sz="1650" b="1" spc="-18" dirty="0" smtClean="0">
                <a:latin typeface="Arial"/>
                <a:cs typeface="Arial"/>
              </a:rPr>
              <a:t> </a:t>
            </a:r>
            <a:r>
              <a:rPr sz="1650" b="1" spc="0" dirty="0" smtClean="0">
                <a:latin typeface="Arial"/>
                <a:cs typeface="Arial"/>
              </a:rPr>
              <a:t>-</a:t>
            </a:r>
            <a:r>
              <a:rPr sz="1650" b="1" spc="-56" dirty="0" smtClean="0">
                <a:latin typeface="Arial"/>
                <a:cs typeface="Arial"/>
              </a:rPr>
              <a:t> </a:t>
            </a:r>
            <a:r>
              <a:rPr sz="1650" b="1" spc="20" dirty="0" smtClean="0">
                <a:latin typeface="Arial"/>
                <a:cs typeface="Arial"/>
              </a:rPr>
              <a:t>P</a:t>
            </a:r>
            <a:r>
              <a:rPr sz="1650" b="1" spc="-16" dirty="0" smtClean="0">
                <a:latin typeface="Arial"/>
                <a:cs typeface="Arial"/>
              </a:rPr>
              <a:t>r</a:t>
            </a:r>
            <a:r>
              <a:rPr sz="1650" b="1" spc="12" dirty="0" smtClean="0">
                <a:latin typeface="Arial"/>
                <a:cs typeface="Arial"/>
              </a:rPr>
              <a:t>odu</a:t>
            </a:r>
            <a:r>
              <a:rPr sz="1650" b="1" spc="-24" dirty="0" smtClean="0">
                <a:latin typeface="Arial"/>
                <a:cs typeface="Arial"/>
              </a:rPr>
              <a:t>t</a:t>
            </a:r>
            <a:r>
              <a:rPr sz="1650" b="1" spc="0" dirty="0" smtClean="0">
                <a:latin typeface="Arial"/>
                <a:cs typeface="Arial"/>
              </a:rPr>
              <a:t>o</a:t>
            </a:r>
            <a:r>
              <a:rPr sz="1650" b="1" spc="49" dirty="0" smtClean="0">
                <a:latin typeface="Arial"/>
                <a:cs typeface="Arial"/>
              </a:rPr>
              <a:t> </a:t>
            </a:r>
            <a:r>
              <a:rPr sz="1650" b="1" spc="-33" dirty="0" smtClean="0">
                <a:latin typeface="Arial"/>
                <a:cs typeface="Arial"/>
              </a:rPr>
              <a:t>I</a:t>
            </a:r>
            <a:r>
              <a:rPr sz="1650" b="1" spc="12" dirty="0" smtClean="0">
                <a:latin typeface="Arial"/>
                <a:cs typeface="Arial"/>
              </a:rPr>
              <a:t>n</a:t>
            </a:r>
            <a:r>
              <a:rPr sz="1650" b="1" spc="-24" dirty="0" smtClean="0">
                <a:latin typeface="Arial"/>
                <a:cs typeface="Arial"/>
              </a:rPr>
              <a:t>t</a:t>
            </a:r>
            <a:r>
              <a:rPr sz="1650" b="1" spc="4" dirty="0" smtClean="0">
                <a:latin typeface="Arial"/>
                <a:cs typeface="Arial"/>
              </a:rPr>
              <a:t>e</a:t>
            </a:r>
            <a:r>
              <a:rPr sz="1650" b="1" spc="-16" dirty="0" smtClean="0">
                <a:latin typeface="Arial"/>
                <a:cs typeface="Arial"/>
              </a:rPr>
              <a:t>r</a:t>
            </a:r>
            <a:r>
              <a:rPr sz="1650" b="1" spc="12" dirty="0" smtClean="0">
                <a:latin typeface="Arial"/>
                <a:cs typeface="Arial"/>
              </a:rPr>
              <a:t>n</a:t>
            </a:r>
            <a:r>
              <a:rPr sz="1650" b="1" spc="0" dirty="0" smtClean="0">
                <a:latin typeface="Arial"/>
                <a:cs typeface="Arial"/>
              </a:rPr>
              <a:t>o</a:t>
            </a:r>
            <a:r>
              <a:rPr sz="1650" b="1" spc="29" dirty="0" smtClean="0">
                <a:latin typeface="Arial"/>
                <a:cs typeface="Arial"/>
              </a:rPr>
              <a:t> </a:t>
            </a:r>
            <a:r>
              <a:rPr sz="1650" b="1" spc="33" dirty="0" smtClean="0">
                <a:latin typeface="Arial"/>
                <a:cs typeface="Arial"/>
              </a:rPr>
              <a:t>B</a:t>
            </a:r>
            <a:r>
              <a:rPr sz="1650" b="1" spc="-16" dirty="0" smtClean="0">
                <a:latin typeface="Arial"/>
                <a:cs typeface="Arial"/>
              </a:rPr>
              <a:t>r</a:t>
            </a:r>
            <a:r>
              <a:rPr sz="1650" b="1" spc="12" dirty="0" smtClean="0">
                <a:latin typeface="Arial"/>
                <a:cs typeface="Arial"/>
              </a:rPr>
              <a:t>u</a:t>
            </a:r>
            <a:r>
              <a:rPr sz="1650" b="1" spc="-24" dirty="0" smtClean="0">
                <a:latin typeface="Arial"/>
                <a:cs typeface="Arial"/>
              </a:rPr>
              <a:t>t</a:t>
            </a:r>
            <a:r>
              <a:rPr sz="1650" b="1" spc="0" dirty="0" smtClean="0">
                <a:latin typeface="Arial"/>
                <a:cs typeface="Arial"/>
              </a:rPr>
              <a:t>o</a:t>
            </a:r>
            <a:r>
              <a:rPr sz="1650" b="1" spc="27" dirty="0" smtClean="0">
                <a:latin typeface="Arial"/>
                <a:cs typeface="Arial"/>
              </a:rPr>
              <a:t> </a:t>
            </a:r>
            <a:r>
              <a:rPr sz="1650" b="1" spc="12" dirty="0" smtClean="0">
                <a:latin typeface="Arial"/>
                <a:cs typeface="Arial"/>
              </a:rPr>
              <a:t>do</a:t>
            </a:r>
            <a:r>
              <a:rPr sz="1650" b="1" spc="0" dirty="0" smtClean="0">
                <a:latin typeface="Arial"/>
                <a:cs typeface="Arial"/>
              </a:rPr>
              <a:t>s</a:t>
            </a:r>
            <a:r>
              <a:rPr sz="1650" b="1" spc="7" dirty="0" smtClean="0">
                <a:latin typeface="Arial"/>
                <a:cs typeface="Arial"/>
              </a:rPr>
              <a:t> </a:t>
            </a:r>
            <a:r>
              <a:rPr sz="1650" b="1" spc="12" dirty="0" smtClean="0">
                <a:latin typeface="Arial"/>
                <a:cs typeface="Arial"/>
              </a:rPr>
              <a:t>d</a:t>
            </a:r>
            <a:r>
              <a:rPr sz="1650" b="1" spc="4" dirty="0" smtClean="0">
                <a:latin typeface="Arial"/>
                <a:cs typeface="Arial"/>
              </a:rPr>
              <a:t>e</a:t>
            </a:r>
            <a:r>
              <a:rPr sz="1650" b="1" spc="0" dirty="0" smtClean="0">
                <a:latin typeface="Arial"/>
                <a:cs typeface="Arial"/>
              </a:rPr>
              <a:t>z</a:t>
            </a:r>
            <a:r>
              <a:rPr sz="1650" b="1" spc="83" dirty="0" smtClean="0">
                <a:latin typeface="Arial"/>
                <a:cs typeface="Arial"/>
              </a:rPr>
              <a:t> </a:t>
            </a:r>
            <a:r>
              <a:rPr sz="1650" b="1" spc="-16" dirty="0" smtClean="0">
                <a:latin typeface="Arial"/>
                <a:cs typeface="Arial"/>
              </a:rPr>
              <a:t>m</a:t>
            </a:r>
            <a:r>
              <a:rPr sz="1650" b="1" spc="4" dirty="0" smtClean="0">
                <a:latin typeface="Arial"/>
                <a:cs typeface="Arial"/>
              </a:rPr>
              <a:t>a</a:t>
            </a:r>
            <a:r>
              <a:rPr sz="1650" b="1" spc="-33" dirty="0" smtClean="0">
                <a:latin typeface="Arial"/>
                <a:cs typeface="Arial"/>
              </a:rPr>
              <a:t>i</a:t>
            </a:r>
            <a:r>
              <a:rPr sz="1650" b="1" spc="12" dirty="0" smtClean="0">
                <a:latin typeface="Arial"/>
                <a:cs typeface="Arial"/>
              </a:rPr>
              <a:t>o</a:t>
            </a:r>
            <a:r>
              <a:rPr sz="1650" b="1" spc="-16" dirty="0" smtClean="0">
                <a:latin typeface="Arial"/>
                <a:cs typeface="Arial"/>
              </a:rPr>
              <a:t>r</a:t>
            </a:r>
            <a:r>
              <a:rPr sz="1650" b="1" spc="4" dirty="0" smtClean="0">
                <a:latin typeface="Arial"/>
                <a:cs typeface="Arial"/>
              </a:rPr>
              <a:t>e</a:t>
            </a:r>
            <a:r>
              <a:rPr sz="1650" b="1" spc="0" dirty="0" smtClean="0">
                <a:latin typeface="Arial"/>
                <a:cs typeface="Arial"/>
              </a:rPr>
              <a:t>s</a:t>
            </a:r>
            <a:r>
              <a:rPr sz="1650" b="1" spc="26" dirty="0" smtClean="0">
                <a:latin typeface="Arial"/>
                <a:cs typeface="Arial"/>
              </a:rPr>
              <a:t> </a:t>
            </a:r>
            <a:r>
              <a:rPr sz="1650" b="1" spc="-16" dirty="0" smtClean="0">
                <a:latin typeface="Arial"/>
                <a:cs typeface="Arial"/>
              </a:rPr>
              <a:t>m</a:t>
            </a:r>
            <a:r>
              <a:rPr sz="1650" b="1" spc="12" dirty="0" smtClean="0">
                <a:latin typeface="Arial"/>
                <a:cs typeface="Arial"/>
              </a:rPr>
              <a:t>un</a:t>
            </a:r>
            <a:r>
              <a:rPr sz="1650" b="1" spc="-33" dirty="0" smtClean="0">
                <a:latin typeface="Arial"/>
                <a:cs typeface="Arial"/>
              </a:rPr>
              <a:t>i</a:t>
            </a:r>
            <a:r>
              <a:rPr sz="1650" b="1" spc="4" dirty="0" smtClean="0">
                <a:latin typeface="Arial"/>
                <a:cs typeface="Arial"/>
              </a:rPr>
              <a:t>c</a:t>
            </a:r>
            <a:r>
              <a:rPr sz="1650" b="1" spc="-33" dirty="0" smtClean="0">
                <a:latin typeface="Arial"/>
                <a:cs typeface="Arial"/>
              </a:rPr>
              <a:t>í</a:t>
            </a:r>
            <a:r>
              <a:rPr sz="1650" b="1" spc="12" dirty="0" smtClean="0">
                <a:latin typeface="Arial"/>
                <a:cs typeface="Arial"/>
              </a:rPr>
              <a:t>p</a:t>
            </a:r>
            <a:r>
              <a:rPr sz="1650" b="1" spc="-33" dirty="0" smtClean="0">
                <a:latin typeface="Arial"/>
                <a:cs typeface="Arial"/>
              </a:rPr>
              <a:t>i</a:t>
            </a:r>
            <a:r>
              <a:rPr sz="1650" b="1" spc="12" dirty="0" smtClean="0">
                <a:latin typeface="Arial"/>
                <a:cs typeface="Arial"/>
              </a:rPr>
              <a:t>o</a:t>
            </a:r>
            <a:r>
              <a:rPr sz="1650" b="1" spc="0" dirty="0" smtClean="0">
                <a:latin typeface="Arial"/>
                <a:cs typeface="Arial"/>
              </a:rPr>
              <a:t>s</a:t>
            </a:r>
            <a:r>
              <a:rPr sz="1650" b="1" spc="46" dirty="0" smtClean="0">
                <a:latin typeface="Arial"/>
                <a:cs typeface="Arial"/>
              </a:rPr>
              <a:t> </a:t>
            </a:r>
            <a:r>
              <a:rPr sz="1650" b="1" spc="-29" dirty="0" smtClean="0">
                <a:latin typeface="Arial"/>
                <a:cs typeface="Arial"/>
              </a:rPr>
              <a:t>(</a:t>
            </a:r>
            <a:r>
              <a:rPr sz="1650" b="1" spc="4" dirty="0" smtClean="0">
                <a:latin typeface="Arial"/>
                <a:cs typeface="Arial"/>
              </a:rPr>
              <a:t>2012</a:t>
            </a:r>
            <a:r>
              <a:rPr sz="1650" b="1" spc="-29" dirty="0" smtClean="0">
                <a:latin typeface="Arial"/>
                <a:cs typeface="Arial"/>
              </a:rPr>
              <a:t>-</a:t>
            </a:r>
            <a:r>
              <a:rPr sz="1650" b="1" spc="4" dirty="0" smtClean="0">
                <a:latin typeface="Arial"/>
                <a:cs typeface="Arial"/>
              </a:rPr>
              <a:t>2014</a:t>
            </a:r>
            <a:r>
              <a:rPr sz="1650" b="1" spc="0" dirty="0" smtClean="0">
                <a:latin typeface="Arial"/>
                <a:cs typeface="Arial"/>
              </a:rPr>
              <a:t>)</a:t>
            </a:r>
            <a:endParaRPr sz="16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37007" y="1734044"/>
            <a:ext cx="572500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b="1" spc="-24" dirty="0" smtClean="0">
                <a:latin typeface="Arial"/>
                <a:cs typeface="Arial"/>
              </a:rPr>
              <a:t>(</a:t>
            </a:r>
            <a:r>
              <a:rPr sz="1350" b="1" spc="-28" dirty="0" smtClean="0">
                <a:latin typeface="Arial"/>
                <a:cs typeface="Arial"/>
              </a:rPr>
              <a:t>R</a:t>
            </a:r>
            <a:r>
              <a:rPr sz="1350" b="1" spc="0" dirty="0" smtClean="0">
                <a:latin typeface="Arial"/>
                <a:cs typeface="Arial"/>
              </a:rPr>
              <a:t>$</a:t>
            </a:r>
            <a:r>
              <a:rPr sz="1350" b="1" spc="27" dirty="0" smtClean="0">
                <a:latin typeface="Arial"/>
                <a:cs typeface="Arial"/>
              </a:rPr>
              <a:t> </a:t>
            </a:r>
            <a:r>
              <a:rPr sz="1350" b="1" spc="9" dirty="0" smtClean="0">
                <a:latin typeface="Arial"/>
                <a:cs typeface="Arial"/>
              </a:rPr>
              <a:t>M</a:t>
            </a:r>
            <a:r>
              <a:rPr sz="1350" b="1" spc="29" dirty="0" smtClean="0">
                <a:latin typeface="Arial"/>
                <a:cs typeface="Arial"/>
              </a:rPr>
              <a:t>il</a:t>
            </a:r>
            <a:r>
              <a:rPr sz="1350" b="1" spc="0" dirty="0" smtClean="0">
                <a:latin typeface="Arial"/>
                <a:cs typeface="Arial"/>
              </a:rPr>
              <a:t>)</a:t>
            </a:r>
            <a:endParaRPr sz="13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98384" y="1734044"/>
            <a:ext cx="572500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b="1" spc="-24" dirty="0" smtClean="0">
                <a:latin typeface="Arial"/>
                <a:cs typeface="Arial"/>
              </a:rPr>
              <a:t>(</a:t>
            </a:r>
            <a:r>
              <a:rPr sz="1350" b="1" spc="-28" dirty="0" smtClean="0">
                <a:latin typeface="Arial"/>
                <a:cs typeface="Arial"/>
              </a:rPr>
              <a:t>R</a:t>
            </a:r>
            <a:r>
              <a:rPr sz="1350" b="1" spc="0" dirty="0" smtClean="0">
                <a:latin typeface="Arial"/>
                <a:cs typeface="Arial"/>
              </a:rPr>
              <a:t>$</a:t>
            </a:r>
            <a:r>
              <a:rPr sz="1350" b="1" spc="27" dirty="0" smtClean="0">
                <a:latin typeface="Arial"/>
                <a:cs typeface="Arial"/>
              </a:rPr>
              <a:t> </a:t>
            </a:r>
            <a:r>
              <a:rPr sz="1350" b="1" spc="9" dirty="0" smtClean="0">
                <a:latin typeface="Arial"/>
                <a:cs typeface="Arial"/>
              </a:rPr>
              <a:t>M</a:t>
            </a:r>
            <a:r>
              <a:rPr sz="1350" b="1" spc="29" dirty="0" smtClean="0">
                <a:latin typeface="Arial"/>
                <a:cs typeface="Arial"/>
              </a:rPr>
              <a:t>il</a:t>
            </a:r>
            <a:r>
              <a:rPr sz="1350" b="1" spc="0" dirty="0" smtClean="0">
                <a:latin typeface="Arial"/>
                <a:cs typeface="Arial"/>
              </a:rPr>
              <a:t>)</a:t>
            </a:r>
            <a:endParaRPr sz="13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859319" y="1734044"/>
            <a:ext cx="572500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b="1" spc="-24" dirty="0" smtClean="0">
                <a:latin typeface="Arial"/>
                <a:cs typeface="Arial"/>
              </a:rPr>
              <a:t>(</a:t>
            </a:r>
            <a:r>
              <a:rPr sz="1350" b="1" spc="-28" dirty="0" smtClean="0">
                <a:latin typeface="Arial"/>
                <a:cs typeface="Arial"/>
              </a:rPr>
              <a:t>R</a:t>
            </a:r>
            <a:r>
              <a:rPr sz="1350" b="1" spc="0" dirty="0" smtClean="0">
                <a:latin typeface="Arial"/>
                <a:cs typeface="Arial"/>
              </a:rPr>
              <a:t>$</a:t>
            </a:r>
            <a:r>
              <a:rPr sz="1350" b="1" spc="27" dirty="0" smtClean="0">
                <a:latin typeface="Arial"/>
                <a:cs typeface="Arial"/>
              </a:rPr>
              <a:t> </a:t>
            </a:r>
            <a:r>
              <a:rPr sz="1350" b="1" spc="9" dirty="0" smtClean="0">
                <a:latin typeface="Arial"/>
                <a:cs typeface="Arial"/>
              </a:rPr>
              <a:t>M</a:t>
            </a:r>
            <a:r>
              <a:rPr sz="1350" b="1" spc="29" dirty="0" smtClean="0">
                <a:latin typeface="Arial"/>
                <a:cs typeface="Arial"/>
              </a:rPr>
              <a:t>il</a:t>
            </a:r>
            <a:r>
              <a:rPr sz="1350" b="1" spc="0" dirty="0" smtClean="0">
                <a:latin typeface="Arial"/>
                <a:cs typeface="Arial"/>
              </a:rPr>
              <a:t>)</a:t>
            </a:r>
            <a:endParaRPr sz="13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83335" y="2011800"/>
            <a:ext cx="131089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0" dirty="0" smtClean="0"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93103" y="2011800"/>
            <a:ext cx="593615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84" dirty="0" smtClean="0">
                <a:latin typeface="Arial"/>
                <a:cs typeface="Arial"/>
              </a:rPr>
              <a:t>T</a:t>
            </a:r>
            <a:r>
              <a:rPr sz="1350" spc="-19" dirty="0" smtClean="0">
                <a:latin typeface="Arial"/>
                <a:cs typeface="Arial"/>
              </a:rPr>
              <a:t>e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-19" dirty="0" smtClean="0">
                <a:latin typeface="Arial"/>
                <a:cs typeface="Arial"/>
              </a:rPr>
              <a:t>e</a:t>
            </a:r>
            <a:r>
              <a:rPr sz="1350" spc="39" dirty="0" smtClean="0">
                <a:latin typeface="Arial"/>
                <a:cs typeface="Arial"/>
              </a:rPr>
              <a:t>s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n</a:t>
            </a:r>
            <a:r>
              <a:rPr sz="1350" spc="0" dirty="0" smtClean="0">
                <a:latin typeface="Arial"/>
                <a:cs typeface="Arial"/>
              </a:rPr>
              <a:t>a</a:t>
            </a:r>
            <a:endParaRPr sz="13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48838" y="2011800"/>
            <a:ext cx="758946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13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347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53</a:t>
            </a:r>
            <a:r>
              <a:rPr sz="1350" spc="0" dirty="0" smtClean="0"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54407" y="2011800"/>
            <a:ext cx="593615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84" dirty="0" smtClean="0">
                <a:latin typeface="Arial"/>
                <a:cs typeface="Arial"/>
              </a:rPr>
              <a:t>T</a:t>
            </a:r>
            <a:r>
              <a:rPr sz="1350" spc="-19" dirty="0" smtClean="0">
                <a:latin typeface="Arial"/>
                <a:cs typeface="Arial"/>
              </a:rPr>
              <a:t>e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-19" dirty="0" smtClean="0">
                <a:latin typeface="Arial"/>
                <a:cs typeface="Arial"/>
              </a:rPr>
              <a:t>e</a:t>
            </a:r>
            <a:r>
              <a:rPr sz="1350" spc="39" dirty="0" smtClean="0">
                <a:latin typeface="Arial"/>
                <a:cs typeface="Arial"/>
              </a:rPr>
              <a:t>s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n</a:t>
            </a:r>
            <a:r>
              <a:rPr sz="1350" spc="0" dirty="0" smtClean="0">
                <a:latin typeface="Arial"/>
                <a:cs typeface="Arial"/>
              </a:rPr>
              <a:t>a</a:t>
            </a:r>
            <a:endParaRPr sz="13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309774" y="2011800"/>
            <a:ext cx="758946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14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753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99</a:t>
            </a:r>
            <a:r>
              <a:rPr sz="1350" spc="0" dirty="0" smtClean="0"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115783" y="2011800"/>
            <a:ext cx="593615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84" dirty="0" smtClean="0">
                <a:latin typeface="Arial"/>
                <a:cs typeface="Arial"/>
              </a:rPr>
              <a:t>T</a:t>
            </a:r>
            <a:r>
              <a:rPr sz="1350" spc="-19" dirty="0" smtClean="0">
                <a:latin typeface="Arial"/>
                <a:cs typeface="Arial"/>
              </a:rPr>
              <a:t>e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-19" dirty="0" smtClean="0">
                <a:latin typeface="Arial"/>
                <a:cs typeface="Arial"/>
              </a:rPr>
              <a:t>e</a:t>
            </a:r>
            <a:r>
              <a:rPr sz="1350" spc="39" dirty="0" smtClean="0">
                <a:latin typeface="Arial"/>
                <a:cs typeface="Arial"/>
              </a:rPr>
              <a:t>s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n</a:t>
            </a:r>
            <a:r>
              <a:rPr sz="1350" spc="0" dirty="0" smtClean="0">
                <a:latin typeface="Arial"/>
                <a:cs typeface="Arial"/>
              </a:rPr>
              <a:t>a</a:t>
            </a:r>
            <a:endParaRPr sz="13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771151" y="2011800"/>
            <a:ext cx="758946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17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762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26</a:t>
            </a:r>
            <a:r>
              <a:rPr sz="1350" spc="0" dirty="0" smtClean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83335" y="2356133"/>
            <a:ext cx="131089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0" dirty="0" smtClean="0"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93103" y="2356133"/>
            <a:ext cx="615879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25" dirty="0" smtClean="0">
                <a:latin typeface="Arial"/>
                <a:cs typeface="Arial"/>
              </a:rPr>
              <a:t>P</a:t>
            </a:r>
            <a:r>
              <a:rPr sz="1350" spc="-19" dirty="0" smtClean="0">
                <a:latin typeface="Arial"/>
                <a:cs typeface="Arial"/>
              </a:rPr>
              <a:t>a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-19" dirty="0" smtClean="0">
                <a:latin typeface="Arial"/>
                <a:cs typeface="Arial"/>
              </a:rPr>
              <a:t>na</a:t>
            </a:r>
            <a:r>
              <a:rPr sz="1350" spc="-54" dirty="0" smtClean="0">
                <a:latin typeface="Arial"/>
                <a:cs typeface="Arial"/>
              </a:rPr>
              <a:t>í</a:t>
            </a:r>
            <a:r>
              <a:rPr sz="1350" spc="-19" dirty="0" smtClean="0">
                <a:latin typeface="Arial"/>
                <a:cs typeface="Arial"/>
              </a:rPr>
              <a:t>b</a:t>
            </a:r>
            <a:r>
              <a:rPr sz="1350" spc="0" dirty="0" smtClean="0">
                <a:latin typeface="Arial"/>
                <a:cs typeface="Arial"/>
              </a:rPr>
              <a:t>a</a:t>
            </a:r>
            <a:endParaRPr sz="13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25986" y="2356133"/>
            <a:ext cx="681811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1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244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84</a:t>
            </a:r>
            <a:r>
              <a:rPr sz="1350" spc="0" dirty="0" smtClean="0">
                <a:latin typeface="Arial"/>
                <a:cs typeface="Arial"/>
              </a:rPr>
              <a:t>5</a:t>
            </a:r>
            <a:endParaRPr sz="13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54407" y="2356133"/>
            <a:ext cx="615879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25" dirty="0" smtClean="0">
                <a:latin typeface="Arial"/>
                <a:cs typeface="Arial"/>
              </a:rPr>
              <a:t>P</a:t>
            </a:r>
            <a:r>
              <a:rPr sz="1350" spc="-19" dirty="0" smtClean="0">
                <a:latin typeface="Arial"/>
                <a:cs typeface="Arial"/>
              </a:rPr>
              <a:t>a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-19" dirty="0" smtClean="0">
                <a:latin typeface="Arial"/>
                <a:cs typeface="Arial"/>
              </a:rPr>
              <a:t>na</a:t>
            </a:r>
            <a:r>
              <a:rPr sz="1350" spc="-54" dirty="0" smtClean="0">
                <a:latin typeface="Arial"/>
                <a:cs typeface="Arial"/>
              </a:rPr>
              <a:t>í</a:t>
            </a:r>
            <a:r>
              <a:rPr sz="1350" spc="-19" dirty="0" smtClean="0">
                <a:latin typeface="Arial"/>
                <a:cs typeface="Arial"/>
              </a:rPr>
              <a:t>b</a:t>
            </a:r>
            <a:r>
              <a:rPr sz="1350" spc="0" dirty="0" smtClean="0">
                <a:latin typeface="Arial"/>
                <a:cs typeface="Arial"/>
              </a:rPr>
              <a:t>a</a:t>
            </a:r>
            <a:endParaRPr sz="13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87363" y="2356133"/>
            <a:ext cx="681811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1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430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20</a:t>
            </a:r>
            <a:r>
              <a:rPr sz="1350" spc="0" dirty="0" smtClean="0">
                <a:latin typeface="Arial"/>
                <a:cs typeface="Arial"/>
              </a:rPr>
              <a:t>8</a:t>
            </a:r>
            <a:endParaRPr sz="13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15783" y="2356133"/>
            <a:ext cx="615879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25" dirty="0" smtClean="0">
                <a:latin typeface="Arial"/>
                <a:cs typeface="Arial"/>
              </a:rPr>
              <a:t>P</a:t>
            </a:r>
            <a:r>
              <a:rPr sz="1350" spc="-19" dirty="0" smtClean="0">
                <a:latin typeface="Arial"/>
                <a:cs typeface="Arial"/>
              </a:rPr>
              <a:t>a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-19" dirty="0" smtClean="0">
                <a:latin typeface="Arial"/>
                <a:cs typeface="Arial"/>
              </a:rPr>
              <a:t>na</a:t>
            </a:r>
            <a:r>
              <a:rPr sz="1350" spc="-54" dirty="0" smtClean="0">
                <a:latin typeface="Arial"/>
                <a:cs typeface="Arial"/>
              </a:rPr>
              <a:t>í</a:t>
            </a:r>
            <a:r>
              <a:rPr sz="1350" spc="-19" dirty="0" smtClean="0">
                <a:latin typeface="Arial"/>
                <a:cs typeface="Arial"/>
              </a:rPr>
              <a:t>b</a:t>
            </a:r>
            <a:r>
              <a:rPr sz="1350" spc="0" dirty="0" smtClean="0">
                <a:latin typeface="Arial"/>
                <a:cs typeface="Arial"/>
              </a:rPr>
              <a:t>a</a:t>
            </a:r>
            <a:endParaRPr sz="13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48298" y="2356133"/>
            <a:ext cx="681811" cy="19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1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663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94</a:t>
            </a:r>
            <a:r>
              <a:rPr sz="1350" spc="0" dirty="0" smtClean="0"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83335" y="2700465"/>
            <a:ext cx="131089" cy="885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0" dirty="0" smtClean="0">
                <a:latin typeface="Arial"/>
                <a:cs typeface="Arial"/>
              </a:rPr>
              <a:t>3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84"/>
              </a:spcBef>
            </a:pPr>
            <a:r>
              <a:rPr sz="1350" spc="0" dirty="0" smtClean="0">
                <a:latin typeface="Arial"/>
                <a:cs typeface="Arial"/>
              </a:rPr>
              <a:t>4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6"/>
              </a:spcBef>
            </a:pPr>
            <a:r>
              <a:rPr sz="1350" spc="0" dirty="0" smtClean="0">
                <a:latin typeface="Arial"/>
                <a:cs typeface="Arial"/>
              </a:rPr>
              <a:t>5</a:t>
            </a:r>
            <a:endParaRPr sz="13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93103" y="2700465"/>
            <a:ext cx="560577" cy="885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5824">
              <a:lnSpc>
                <a:spcPts val="1485"/>
              </a:lnSpc>
              <a:spcBef>
                <a:spcPts val="74"/>
              </a:spcBef>
            </a:pPr>
            <a:r>
              <a:rPr sz="1350" spc="25" dirty="0" smtClean="0">
                <a:latin typeface="Arial"/>
                <a:cs typeface="Arial"/>
              </a:rPr>
              <a:t>P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39" dirty="0" smtClean="0">
                <a:latin typeface="Arial"/>
                <a:cs typeface="Arial"/>
              </a:rPr>
              <a:t>c</a:t>
            </a:r>
            <a:r>
              <a:rPr sz="1350" spc="-19" dirty="0" smtClean="0">
                <a:latin typeface="Arial"/>
                <a:cs typeface="Arial"/>
              </a:rPr>
              <a:t>o</a:t>
            </a:r>
            <a:r>
              <a:rPr sz="1350" spc="0" dirty="0" smtClean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 marL="12700" marR="25824">
              <a:lnSpc>
                <a:spcPct val="95825"/>
              </a:lnSpc>
              <a:spcBef>
                <a:spcPts val="1084"/>
              </a:spcBef>
            </a:pPr>
            <a:r>
              <a:rPr sz="1350" spc="-34" dirty="0" smtClean="0">
                <a:latin typeface="Arial"/>
                <a:cs typeface="Arial"/>
              </a:rPr>
              <a:t>U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-19" dirty="0" smtClean="0">
                <a:latin typeface="Arial"/>
                <a:cs typeface="Arial"/>
              </a:rPr>
              <a:t>u</a:t>
            </a:r>
            <a:r>
              <a:rPr sz="1350" spc="39" dirty="0" smtClean="0">
                <a:latin typeface="Arial"/>
                <a:cs typeface="Arial"/>
              </a:rPr>
              <a:t>ç</a:t>
            </a:r>
            <a:r>
              <a:rPr sz="1350" spc="-19" dirty="0" smtClean="0">
                <a:latin typeface="Arial"/>
                <a:cs typeface="Arial"/>
              </a:rPr>
              <a:t>u</a:t>
            </a:r>
            <a:r>
              <a:rPr sz="1350" spc="0" dirty="0" smtClean="0">
                <a:latin typeface="Arial"/>
                <a:cs typeface="Arial"/>
              </a:rPr>
              <a:t>í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6"/>
              </a:spcBef>
            </a:pPr>
            <a:r>
              <a:rPr sz="1350" dirty="0" smtClean="0">
                <a:latin typeface="Arial"/>
                <a:cs typeface="Arial"/>
              </a:rPr>
              <a:t>F</a:t>
            </a:r>
            <a:r>
              <a:rPr sz="1350" spc="9" dirty="0" smtClean="0">
                <a:latin typeface="Arial"/>
                <a:cs typeface="Arial"/>
              </a:rPr>
              <a:t>l</a:t>
            </a:r>
            <a:r>
              <a:rPr sz="1350" spc="-19" dirty="0" smtClean="0">
                <a:latin typeface="Arial"/>
                <a:cs typeface="Arial"/>
              </a:rPr>
              <a:t>o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an</a:t>
            </a:r>
            <a:r>
              <a:rPr sz="1350" spc="0" dirty="0" smtClean="0">
                <a:latin typeface="Arial"/>
                <a:cs typeface="Arial"/>
              </a:rPr>
              <a:t>o</a:t>
            </a:r>
            <a:endParaRPr sz="13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47659" y="2700465"/>
            <a:ext cx="560721" cy="885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886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08</a:t>
            </a:r>
            <a:r>
              <a:rPr sz="1350" spc="0" dirty="0" smtClean="0">
                <a:latin typeface="Arial"/>
                <a:cs typeface="Arial"/>
              </a:rPr>
              <a:t>3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84"/>
              </a:spcBef>
            </a:pPr>
            <a:r>
              <a:rPr sz="1350" spc="-19" dirty="0" smtClean="0">
                <a:latin typeface="Arial"/>
                <a:cs typeface="Arial"/>
              </a:rPr>
              <a:t>777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64</a:t>
            </a:r>
            <a:r>
              <a:rPr sz="1350" spc="0" dirty="0" smtClean="0">
                <a:latin typeface="Arial"/>
                <a:cs typeface="Arial"/>
              </a:rPr>
              <a:t>8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6"/>
              </a:spcBef>
            </a:pPr>
            <a:r>
              <a:rPr sz="1350" spc="-19" dirty="0" smtClean="0">
                <a:latin typeface="Arial"/>
                <a:cs typeface="Arial"/>
              </a:rPr>
              <a:t>704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73</a:t>
            </a:r>
            <a:r>
              <a:rPr sz="1350" spc="0" dirty="0" smtClean="0"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54407" y="2700465"/>
            <a:ext cx="564325" cy="885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572">
              <a:lnSpc>
                <a:spcPts val="1485"/>
              </a:lnSpc>
              <a:spcBef>
                <a:spcPts val="74"/>
              </a:spcBef>
            </a:pPr>
            <a:r>
              <a:rPr sz="1350" spc="25" dirty="0" smtClean="0">
                <a:latin typeface="Arial"/>
                <a:cs typeface="Arial"/>
              </a:rPr>
              <a:t>P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39" dirty="0" smtClean="0">
                <a:latin typeface="Arial"/>
                <a:cs typeface="Arial"/>
              </a:rPr>
              <a:t>c</a:t>
            </a:r>
            <a:r>
              <a:rPr sz="1350" spc="-19" dirty="0" smtClean="0">
                <a:latin typeface="Arial"/>
                <a:cs typeface="Arial"/>
              </a:rPr>
              <a:t>o</a:t>
            </a:r>
            <a:r>
              <a:rPr sz="1350" spc="0" dirty="0" smtClean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84"/>
              </a:spcBef>
            </a:pPr>
            <a:r>
              <a:rPr sz="1350" dirty="0" smtClean="0">
                <a:latin typeface="Arial"/>
                <a:cs typeface="Arial"/>
              </a:rPr>
              <a:t>F</a:t>
            </a:r>
            <a:r>
              <a:rPr sz="1350" spc="9" dirty="0" smtClean="0">
                <a:latin typeface="Arial"/>
                <a:cs typeface="Arial"/>
              </a:rPr>
              <a:t>l</a:t>
            </a:r>
            <a:r>
              <a:rPr sz="1350" spc="-19" dirty="0" smtClean="0">
                <a:latin typeface="Arial"/>
                <a:cs typeface="Arial"/>
              </a:rPr>
              <a:t>o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an</a:t>
            </a:r>
            <a:r>
              <a:rPr sz="1350" spc="0" dirty="0" smtClean="0">
                <a:latin typeface="Arial"/>
                <a:cs typeface="Arial"/>
              </a:rPr>
              <a:t>o</a:t>
            </a:r>
            <a:endParaRPr sz="1350">
              <a:latin typeface="Arial"/>
              <a:cs typeface="Arial"/>
            </a:endParaRPr>
          </a:p>
          <a:p>
            <a:pPr marL="12700" marR="29572">
              <a:lnSpc>
                <a:spcPct val="95825"/>
              </a:lnSpc>
              <a:spcBef>
                <a:spcPts val="1156"/>
              </a:spcBef>
            </a:pPr>
            <a:r>
              <a:rPr sz="1350" spc="-34" dirty="0" smtClean="0">
                <a:latin typeface="Arial"/>
                <a:cs typeface="Arial"/>
              </a:rPr>
              <a:t>U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-19" dirty="0" smtClean="0">
                <a:latin typeface="Arial"/>
                <a:cs typeface="Arial"/>
              </a:rPr>
              <a:t>u</a:t>
            </a:r>
            <a:r>
              <a:rPr sz="1350" spc="39" dirty="0" smtClean="0">
                <a:latin typeface="Arial"/>
                <a:cs typeface="Arial"/>
              </a:rPr>
              <a:t>ç</a:t>
            </a:r>
            <a:r>
              <a:rPr sz="1350" spc="-19" dirty="0" smtClean="0">
                <a:latin typeface="Arial"/>
                <a:cs typeface="Arial"/>
              </a:rPr>
              <a:t>u</a:t>
            </a:r>
            <a:r>
              <a:rPr sz="1350" spc="0" dirty="0" smtClean="0">
                <a:latin typeface="Arial"/>
                <a:cs typeface="Arial"/>
              </a:rPr>
              <a:t>í</a:t>
            </a:r>
            <a:endParaRPr sz="13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87363" y="2700465"/>
            <a:ext cx="669040" cy="885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42" algn="ctr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1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039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69</a:t>
            </a:r>
            <a:r>
              <a:rPr sz="1350" spc="0" dirty="0" smtClean="0">
                <a:latin typeface="Arial"/>
                <a:cs typeface="Arial"/>
              </a:rPr>
              <a:t>8</a:t>
            </a:r>
            <a:endParaRPr sz="1350">
              <a:latin typeface="Arial"/>
              <a:cs typeface="Arial"/>
            </a:endParaRPr>
          </a:p>
          <a:p>
            <a:pPr marL="108319" algn="ctr">
              <a:lnSpc>
                <a:spcPct val="95825"/>
              </a:lnSpc>
              <a:spcBef>
                <a:spcPts val="1084"/>
              </a:spcBef>
            </a:pPr>
            <a:r>
              <a:rPr sz="1350" spc="-19" dirty="0" smtClean="0">
                <a:latin typeface="Arial"/>
                <a:cs typeface="Arial"/>
              </a:rPr>
              <a:t>786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12</a:t>
            </a:r>
            <a:r>
              <a:rPr sz="1350" spc="0" dirty="0" smtClean="0"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  <a:p>
            <a:pPr marL="108319" algn="ctr">
              <a:lnSpc>
                <a:spcPct val="95825"/>
              </a:lnSpc>
              <a:spcBef>
                <a:spcPts val="1156"/>
              </a:spcBef>
            </a:pPr>
            <a:r>
              <a:rPr sz="1350" spc="-19" dirty="0" smtClean="0">
                <a:latin typeface="Arial"/>
                <a:cs typeface="Arial"/>
              </a:rPr>
              <a:t>663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08</a:t>
            </a:r>
            <a:r>
              <a:rPr sz="1350" spc="0" dirty="0" smtClean="0">
                <a:latin typeface="Arial"/>
                <a:cs typeface="Arial"/>
              </a:rPr>
              <a:t>7</a:t>
            </a:r>
            <a:endParaRPr sz="13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15783" y="2700465"/>
            <a:ext cx="560577" cy="885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5824">
              <a:lnSpc>
                <a:spcPts val="1485"/>
              </a:lnSpc>
              <a:spcBef>
                <a:spcPts val="74"/>
              </a:spcBef>
            </a:pPr>
            <a:r>
              <a:rPr sz="1350" spc="25" dirty="0" smtClean="0">
                <a:latin typeface="Arial"/>
                <a:cs typeface="Arial"/>
              </a:rPr>
              <a:t>P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39" dirty="0" smtClean="0">
                <a:latin typeface="Arial"/>
                <a:cs typeface="Arial"/>
              </a:rPr>
              <a:t>c</a:t>
            </a:r>
            <a:r>
              <a:rPr sz="1350" spc="-19" dirty="0" smtClean="0">
                <a:latin typeface="Arial"/>
                <a:cs typeface="Arial"/>
              </a:rPr>
              <a:t>o</a:t>
            </a:r>
            <a:r>
              <a:rPr sz="1350" spc="0" dirty="0" smtClean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 marL="12700" marR="25824">
              <a:lnSpc>
                <a:spcPct val="95825"/>
              </a:lnSpc>
              <a:spcBef>
                <a:spcPts val="1084"/>
              </a:spcBef>
            </a:pPr>
            <a:r>
              <a:rPr sz="1350" spc="-34" dirty="0" smtClean="0">
                <a:latin typeface="Arial"/>
                <a:cs typeface="Arial"/>
              </a:rPr>
              <a:t>U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-19" dirty="0" smtClean="0">
                <a:latin typeface="Arial"/>
                <a:cs typeface="Arial"/>
              </a:rPr>
              <a:t>u</a:t>
            </a:r>
            <a:r>
              <a:rPr sz="1350" spc="39" dirty="0" smtClean="0">
                <a:latin typeface="Arial"/>
                <a:cs typeface="Arial"/>
              </a:rPr>
              <a:t>ç</a:t>
            </a:r>
            <a:r>
              <a:rPr sz="1350" spc="-19" dirty="0" smtClean="0">
                <a:latin typeface="Arial"/>
                <a:cs typeface="Arial"/>
              </a:rPr>
              <a:t>u</a:t>
            </a:r>
            <a:r>
              <a:rPr sz="1350" spc="0" dirty="0" smtClean="0">
                <a:latin typeface="Arial"/>
                <a:cs typeface="Arial"/>
              </a:rPr>
              <a:t>í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6"/>
              </a:spcBef>
            </a:pPr>
            <a:r>
              <a:rPr sz="1350" dirty="0" smtClean="0">
                <a:latin typeface="Arial"/>
                <a:cs typeface="Arial"/>
              </a:rPr>
              <a:t>F</a:t>
            </a:r>
            <a:r>
              <a:rPr sz="1350" spc="9" dirty="0" smtClean="0">
                <a:latin typeface="Arial"/>
                <a:cs typeface="Arial"/>
              </a:rPr>
              <a:t>l</a:t>
            </a:r>
            <a:r>
              <a:rPr sz="1350" spc="-19" dirty="0" smtClean="0">
                <a:latin typeface="Arial"/>
                <a:cs typeface="Arial"/>
              </a:rPr>
              <a:t>o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an</a:t>
            </a:r>
            <a:r>
              <a:rPr sz="1350" spc="0" dirty="0" smtClean="0">
                <a:latin typeface="Arial"/>
                <a:cs typeface="Arial"/>
              </a:rPr>
              <a:t>o</a:t>
            </a:r>
            <a:endParaRPr sz="13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48298" y="2700465"/>
            <a:ext cx="669481" cy="885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583" algn="ctr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1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214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90</a:t>
            </a:r>
            <a:r>
              <a:rPr sz="1350" spc="0" dirty="0" smtClean="0"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  <a:p>
            <a:pPr marL="108760" algn="ctr">
              <a:lnSpc>
                <a:spcPct val="95825"/>
              </a:lnSpc>
              <a:spcBef>
                <a:spcPts val="1084"/>
              </a:spcBef>
            </a:pPr>
            <a:r>
              <a:rPr sz="1350" spc="-19" dirty="0" smtClean="0">
                <a:latin typeface="Arial"/>
                <a:cs typeface="Arial"/>
              </a:rPr>
              <a:t>954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28</a:t>
            </a:r>
            <a:r>
              <a:rPr sz="1350" spc="0" dirty="0" smtClean="0">
                <a:latin typeface="Arial"/>
                <a:cs typeface="Arial"/>
              </a:rPr>
              <a:t>5</a:t>
            </a:r>
            <a:endParaRPr sz="1350">
              <a:latin typeface="Arial"/>
              <a:cs typeface="Arial"/>
            </a:endParaRPr>
          </a:p>
          <a:p>
            <a:pPr marL="108760" algn="ctr">
              <a:lnSpc>
                <a:spcPct val="95825"/>
              </a:lnSpc>
              <a:spcBef>
                <a:spcPts val="1156"/>
              </a:spcBef>
            </a:pPr>
            <a:r>
              <a:rPr sz="1350" spc="-19" dirty="0" smtClean="0">
                <a:latin typeface="Arial"/>
                <a:cs typeface="Arial"/>
              </a:rPr>
              <a:t>911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05</a:t>
            </a:r>
            <a:r>
              <a:rPr sz="1350" spc="0" dirty="0" smtClean="0"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0272" y="3733112"/>
            <a:ext cx="205517" cy="1574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763" marR="25824">
              <a:lnSpc>
                <a:spcPts val="1485"/>
              </a:lnSpc>
              <a:spcBef>
                <a:spcPts val="74"/>
              </a:spcBef>
            </a:pPr>
            <a:r>
              <a:rPr sz="1350" spc="0" dirty="0" smtClean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  <a:p>
            <a:pPr marL="45763" marR="25824">
              <a:lnSpc>
                <a:spcPct val="95825"/>
              </a:lnSpc>
              <a:spcBef>
                <a:spcPts val="1084"/>
              </a:spcBef>
            </a:pPr>
            <a:r>
              <a:rPr sz="1350" spc="0" dirty="0" smtClean="0">
                <a:latin typeface="Arial"/>
                <a:cs typeface="Arial"/>
              </a:rPr>
              <a:t>7</a:t>
            </a:r>
            <a:endParaRPr sz="1350">
              <a:latin typeface="Arial"/>
              <a:cs typeface="Arial"/>
            </a:endParaRPr>
          </a:p>
          <a:p>
            <a:pPr marL="45763" marR="25824">
              <a:lnSpc>
                <a:spcPct val="95825"/>
              </a:lnSpc>
              <a:spcBef>
                <a:spcPts val="1158"/>
              </a:spcBef>
            </a:pPr>
            <a:r>
              <a:rPr sz="1350" spc="0" dirty="0" smtClean="0">
                <a:latin typeface="Arial"/>
                <a:cs typeface="Arial"/>
              </a:rPr>
              <a:t>8</a:t>
            </a:r>
            <a:endParaRPr sz="1350">
              <a:latin typeface="Arial"/>
              <a:cs typeface="Arial"/>
            </a:endParaRPr>
          </a:p>
          <a:p>
            <a:pPr marL="45763" marR="25824">
              <a:lnSpc>
                <a:spcPct val="95825"/>
              </a:lnSpc>
              <a:spcBef>
                <a:spcPts val="1154"/>
              </a:spcBef>
            </a:pPr>
            <a:r>
              <a:rPr sz="1350" spc="0" dirty="0" smtClean="0"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8"/>
              </a:spcBef>
            </a:pPr>
            <a:r>
              <a:rPr sz="1350" spc="-19" dirty="0" smtClean="0">
                <a:latin typeface="Arial"/>
                <a:cs typeface="Arial"/>
              </a:rPr>
              <a:t>10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93103" y="3733112"/>
            <a:ext cx="1610466" cy="1574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572">
              <a:lnSpc>
                <a:spcPts val="1485"/>
              </a:lnSpc>
              <a:spcBef>
                <a:spcPts val="74"/>
              </a:spcBef>
            </a:pPr>
            <a:r>
              <a:rPr sz="1350" spc="25" dirty="0" smtClean="0">
                <a:latin typeface="Arial"/>
                <a:cs typeface="Arial"/>
              </a:rPr>
              <a:t>P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p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0" dirty="0" smtClean="0">
                <a:latin typeface="Arial"/>
                <a:cs typeface="Arial"/>
              </a:rPr>
              <a:t>i</a:t>
            </a:r>
            <a:endParaRPr sz="1350">
              <a:latin typeface="Arial"/>
              <a:cs typeface="Arial"/>
            </a:endParaRPr>
          </a:p>
          <a:p>
            <a:pPr marL="12700" marR="29572">
              <a:lnSpc>
                <a:spcPct val="95825"/>
              </a:lnSpc>
              <a:spcBef>
                <a:spcPts val="1084"/>
              </a:spcBef>
            </a:pPr>
            <a:r>
              <a:rPr sz="1350" spc="20" dirty="0" smtClean="0">
                <a:latin typeface="Arial"/>
                <a:cs typeface="Arial"/>
              </a:rPr>
              <a:t>B</a:t>
            </a:r>
            <a:r>
              <a:rPr sz="1350" spc="-16" dirty="0" smtClean="0">
                <a:latin typeface="Arial"/>
                <a:cs typeface="Arial"/>
              </a:rPr>
              <a:t>o</a:t>
            </a:r>
            <a:r>
              <a:rPr sz="1350" spc="0" dirty="0" smtClean="0">
                <a:latin typeface="Arial"/>
                <a:cs typeface="Arial"/>
              </a:rPr>
              <a:t>m</a:t>
            </a:r>
            <a:r>
              <a:rPr sz="1350" spc="49" dirty="0" smtClean="0">
                <a:latin typeface="Arial"/>
                <a:cs typeface="Arial"/>
              </a:rPr>
              <a:t> </a:t>
            </a:r>
            <a:r>
              <a:rPr sz="1350" spc="-44" dirty="0" smtClean="0">
                <a:latin typeface="Arial"/>
                <a:cs typeface="Arial"/>
              </a:rPr>
              <a:t>J</a:t>
            </a:r>
            <a:r>
              <a:rPr sz="1350" spc="-19" dirty="0" smtClean="0">
                <a:latin typeface="Arial"/>
                <a:cs typeface="Arial"/>
              </a:rPr>
              <a:t>e</a:t>
            </a:r>
            <a:r>
              <a:rPr sz="1350" spc="39" dirty="0" smtClean="0">
                <a:latin typeface="Arial"/>
                <a:cs typeface="Arial"/>
              </a:rPr>
              <a:t>s</a:t>
            </a:r>
            <a:r>
              <a:rPr sz="1350" spc="-19" dirty="0" smtClean="0">
                <a:latin typeface="Arial"/>
                <a:cs typeface="Arial"/>
              </a:rPr>
              <a:t>u</a:t>
            </a:r>
            <a:r>
              <a:rPr sz="1350" spc="0" dirty="0" smtClean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8"/>
              </a:spcBef>
            </a:pPr>
            <a:r>
              <a:rPr sz="1350" spc="20" dirty="0" smtClean="0">
                <a:latin typeface="Arial"/>
                <a:cs typeface="Arial"/>
              </a:rPr>
              <a:t>B</a:t>
            </a:r>
            <a:r>
              <a:rPr sz="1350" spc="-16" dirty="0" smtClean="0">
                <a:latin typeface="Arial"/>
                <a:cs typeface="Arial"/>
              </a:rPr>
              <a:t>a</a:t>
            </a:r>
            <a:r>
              <a:rPr sz="1350" spc="8" dirty="0" smtClean="0">
                <a:latin typeface="Arial"/>
                <a:cs typeface="Arial"/>
              </a:rPr>
              <a:t>i</a:t>
            </a:r>
            <a:r>
              <a:rPr sz="1350" spc="32" dirty="0" smtClean="0">
                <a:latin typeface="Arial"/>
                <a:cs typeface="Arial"/>
              </a:rPr>
              <a:t>x</a:t>
            </a:r>
            <a:r>
              <a:rPr sz="1350" spc="0" dirty="0" smtClean="0">
                <a:latin typeface="Arial"/>
                <a:cs typeface="Arial"/>
              </a:rPr>
              <a:t>a</a:t>
            </a:r>
            <a:r>
              <a:rPr sz="1350" spc="60" dirty="0" smtClean="0">
                <a:latin typeface="Arial"/>
                <a:cs typeface="Arial"/>
              </a:rPr>
              <a:t> </a:t>
            </a:r>
            <a:r>
              <a:rPr sz="1350" spc="-8" dirty="0" smtClean="0">
                <a:latin typeface="Arial"/>
                <a:cs typeface="Arial"/>
              </a:rPr>
              <a:t>G</a:t>
            </a:r>
            <a:r>
              <a:rPr sz="1350" spc="-24" dirty="0" smtClean="0">
                <a:latin typeface="Arial"/>
                <a:cs typeface="Arial"/>
              </a:rPr>
              <a:t>r</a:t>
            </a:r>
            <a:r>
              <a:rPr sz="1350" spc="-16" dirty="0" smtClean="0">
                <a:latin typeface="Arial"/>
                <a:cs typeface="Arial"/>
              </a:rPr>
              <a:t>and</a:t>
            </a:r>
            <a:r>
              <a:rPr sz="1350" spc="0" dirty="0" smtClean="0">
                <a:latin typeface="Arial"/>
                <a:cs typeface="Arial"/>
              </a:rPr>
              <a:t>e</a:t>
            </a:r>
            <a:r>
              <a:rPr sz="1350" spc="44" dirty="0" smtClean="0">
                <a:latin typeface="Arial"/>
                <a:cs typeface="Arial"/>
              </a:rPr>
              <a:t> </a:t>
            </a:r>
            <a:r>
              <a:rPr sz="1350" spc="-16" dirty="0" smtClean="0">
                <a:latin typeface="Arial"/>
                <a:cs typeface="Arial"/>
              </a:rPr>
              <a:t>d</a:t>
            </a:r>
            <a:r>
              <a:rPr sz="1350" spc="0" dirty="0" smtClean="0">
                <a:latin typeface="Arial"/>
                <a:cs typeface="Arial"/>
              </a:rPr>
              <a:t>o</a:t>
            </a:r>
            <a:r>
              <a:rPr sz="1350" spc="28" dirty="0" smtClean="0">
                <a:latin typeface="Arial"/>
                <a:cs typeface="Arial"/>
              </a:rPr>
              <a:t> </a:t>
            </a:r>
            <a:r>
              <a:rPr sz="1350" spc="-34" dirty="0" smtClean="0">
                <a:latin typeface="Arial"/>
                <a:cs typeface="Arial"/>
              </a:rPr>
              <a:t>R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be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0" dirty="0" smtClean="0">
                <a:latin typeface="Arial"/>
                <a:cs typeface="Arial"/>
              </a:rPr>
              <a:t>o</a:t>
            </a:r>
            <a:endParaRPr sz="1350">
              <a:latin typeface="Arial"/>
              <a:cs typeface="Arial"/>
            </a:endParaRPr>
          </a:p>
          <a:p>
            <a:pPr marL="12700" marR="29572">
              <a:lnSpc>
                <a:spcPct val="95825"/>
              </a:lnSpc>
              <a:spcBef>
                <a:spcPts val="1154"/>
              </a:spcBef>
            </a:pPr>
            <a:r>
              <a:rPr sz="1350" spc="-28" dirty="0" smtClean="0">
                <a:latin typeface="Arial"/>
                <a:cs typeface="Arial"/>
              </a:rPr>
              <a:t>C</a:t>
            </a:r>
            <a:r>
              <a:rPr sz="1350" spc="-16" dirty="0" smtClean="0">
                <a:latin typeface="Arial"/>
                <a:cs typeface="Arial"/>
              </a:rPr>
              <a:t>a</a:t>
            </a:r>
            <a:r>
              <a:rPr sz="1350" spc="8" dirty="0" smtClean="0">
                <a:latin typeface="Arial"/>
                <a:cs typeface="Arial"/>
              </a:rPr>
              <a:t>m</a:t>
            </a:r>
            <a:r>
              <a:rPr sz="1350" spc="-16" dirty="0" smtClean="0">
                <a:latin typeface="Arial"/>
                <a:cs typeface="Arial"/>
              </a:rPr>
              <a:t>p</a:t>
            </a:r>
            <a:r>
              <a:rPr sz="1350" spc="0" dirty="0" smtClean="0">
                <a:latin typeface="Arial"/>
                <a:cs typeface="Arial"/>
              </a:rPr>
              <a:t>o</a:t>
            </a:r>
            <a:r>
              <a:rPr sz="1350" spc="49" dirty="0" smtClean="0">
                <a:latin typeface="Arial"/>
                <a:cs typeface="Arial"/>
              </a:rPr>
              <a:t> </a:t>
            </a:r>
            <a:r>
              <a:rPr sz="1350" spc="9" dirty="0" smtClean="0">
                <a:latin typeface="Arial"/>
                <a:cs typeface="Arial"/>
              </a:rPr>
              <a:t>M</a:t>
            </a:r>
            <a:r>
              <a:rPr sz="1350" spc="-19" dirty="0" smtClean="0">
                <a:latin typeface="Arial"/>
                <a:cs typeface="Arial"/>
              </a:rPr>
              <a:t>a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o</a:t>
            </a:r>
            <a:r>
              <a:rPr sz="1350" spc="0" dirty="0" smtClean="0">
                <a:latin typeface="Arial"/>
                <a:cs typeface="Arial"/>
              </a:rPr>
              <a:t>r</a:t>
            </a:r>
            <a:endParaRPr sz="1350">
              <a:latin typeface="Arial"/>
              <a:cs typeface="Arial"/>
            </a:endParaRPr>
          </a:p>
          <a:p>
            <a:pPr marL="12700" marR="29572">
              <a:lnSpc>
                <a:spcPct val="95825"/>
              </a:lnSpc>
              <a:spcBef>
                <a:spcPts val="1158"/>
              </a:spcBef>
            </a:pPr>
            <a:r>
              <a:rPr sz="1350" spc="-34" dirty="0" smtClean="0">
                <a:latin typeface="Arial"/>
                <a:cs typeface="Arial"/>
              </a:rPr>
              <a:t>U</a:t>
            </a:r>
            <a:r>
              <a:rPr sz="1350" spc="-19" dirty="0" smtClean="0">
                <a:latin typeface="Arial"/>
                <a:cs typeface="Arial"/>
              </a:rPr>
              <a:t>n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ã</a:t>
            </a:r>
            <a:r>
              <a:rPr sz="1350" spc="0" dirty="0" smtClean="0">
                <a:latin typeface="Arial"/>
                <a:cs typeface="Arial"/>
              </a:rPr>
              <a:t>o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47659" y="3733112"/>
            <a:ext cx="560721" cy="1574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404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40</a:t>
            </a:r>
            <a:r>
              <a:rPr sz="1350" spc="0" dirty="0" smtClean="0"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84"/>
              </a:spcBef>
            </a:pPr>
            <a:r>
              <a:rPr sz="1350" spc="-19" dirty="0" smtClean="0">
                <a:latin typeface="Arial"/>
                <a:cs typeface="Arial"/>
              </a:rPr>
              <a:t>387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47</a:t>
            </a:r>
            <a:r>
              <a:rPr sz="1350" spc="0" dirty="0" smtClean="0">
                <a:latin typeface="Arial"/>
                <a:cs typeface="Arial"/>
              </a:rPr>
              <a:t>4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8"/>
              </a:spcBef>
            </a:pPr>
            <a:r>
              <a:rPr sz="1350" spc="-19" dirty="0" smtClean="0">
                <a:latin typeface="Arial"/>
                <a:cs typeface="Arial"/>
              </a:rPr>
              <a:t>364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79</a:t>
            </a:r>
            <a:r>
              <a:rPr sz="1350" spc="0" dirty="0" smtClean="0">
                <a:latin typeface="Arial"/>
                <a:cs typeface="Arial"/>
              </a:rPr>
              <a:t>6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4"/>
              </a:spcBef>
            </a:pPr>
            <a:r>
              <a:rPr sz="1350" spc="-19" dirty="0" smtClean="0">
                <a:latin typeface="Arial"/>
                <a:cs typeface="Arial"/>
              </a:rPr>
              <a:t>327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30</a:t>
            </a:r>
            <a:r>
              <a:rPr sz="1350" spc="0" dirty="0" smtClean="0">
                <a:latin typeface="Arial"/>
                <a:cs typeface="Arial"/>
              </a:rPr>
              <a:t>5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8"/>
              </a:spcBef>
            </a:pPr>
            <a:r>
              <a:rPr sz="1350" spc="-19" dirty="0" smtClean="0">
                <a:latin typeface="Arial"/>
                <a:cs typeface="Arial"/>
              </a:rPr>
              <a:t>252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60</a:t>
            </a:r>
            <a:r>
              <a:rPr sz="1350" spc="0" dirty="0" smtClean="0"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54407" y="3733112"/>
            <a:ext cx="1610466" cy="1574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572">
              <a:lnSpc>
                <a:spcPts val="1485"/>
              </a:lnSpc>
              <a:spcBef>
                <a:spcPts val="74"/>
              </a:spcBef>
            </a:pPr>
            <a:r>
              <a:rPr sz="1350" spc="25" dirty="0" smtClean="0">
                <a:latin typeface="Arial"/>
                <a:cs typeface="Arial"/>
              </a:rPr>
              <a:t>P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p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0" dirty="0" smtClean="0">
                <a:latin typeface="Arial"/>
                <a:cs typeface="Arial"/>
              </a:rPr>
              <a:t>i</a:t>
            </a:r>
            <a:endParaRPr sz="1350">
              <a:latin typeface="Arial"/>
              <a:cs typeface="Arial"/>
            </a:endParaRPr>
          </a:p>
          <a:p>
            <a:pPr marL="12700" marR="29572">
              <a:lnSpc>
                <a:spcPct val="95825"/>
              </a:lnSpc>
              <a:spcBef>
                <a:spcPts val="1084"/>
              </a:spcBef>
            </a:pPr>
            <a:r>
              <a:rPr sz="1350" spc="-28" dirty="0" smtClean="0">
                <a:latin typeface="Arial"/>
                <a:cs typeface="Arial"/>
              </a:rPr>
              <a:t>C</a:t>
            </a:r>
            <a:r>
              <a:rPr sz="1350" spc="-16" dirty="0" smtClean="0">
                <a:latin typeface="Arial"/>
                <a:cs typeface="Arial"/>
              </a:rPr>
              <a:t>a</a:t>
            </a:r>
            <a:r>
              <a:rPr sz="1350" spc="8" dirty="0" smtClean="0">
                <a:latin typeface="Arial"/>
                <a:cs typeface="Arial"/>
              </a:rPr>
              <a:t>m</a:t>
            </a:r>
            <a:r>
              <a:rPr sz="1350" spc="-16" dirty="0" smtClean="0">
                <a:latin typeface="Arial"/>
                <a:cs typeface="Arial"/>
              </a:rPr>
              <a:t>p</a:t>
            </a:r>
            <a:r>
              <a:rPr sz="1350" spc="0" dirty="0" smtClean="0">
                <a:latin typeface="Arial"/>
                <a:cs typeface="Arial"/>
              </a:rPr>
              <a:t>o</a:t>
            </a:r>
            <a:r>
              <a:rPr sz="1350" spc="49" dirty="0" smtClean="0">
                <a:latin typeface="Arial"/>
                <a:cs typeface="Arial"/>
              </a:rPr>
              <a:t> </a:t>
            </a:r>
            <a:r>
              <a:rPr sz="1350" spc="9" dirty="0" smtClean="0">
                <a:latin typeface="Arial"/>
                <a:cs typeface="Arial"/>
              </a:rPr>
              <a:t>M</a:t>
            </a:r>
            <a:r>
              <a:rPr sz="1350" spc="-19" dirty="0" smtClean="0">
                <a:latin typeface="Arial"/>
                <a:cs typeface="Arial"/>
              </a:rPr>
              <a:t>a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o</a:t>
            </a:r>
            <a:r>
              <a:rPr sz="1350" spc="0" dirty="0" smtClean="0">
                <a:latin typeface="Arial"/>
                <a:cs typeface="Arial"/>
              </a:rPr>
              <a:t>r</a:t>
            </a:r>
            <a:endParaRPr sz="1350">
              <a:latin typeface="Arial"/>
              <a:cs typeface="Arial"/>
            </a:endParaRPr>
          </a:p>
          <a:p>
            <a:pPr marL="12700" marR="29572">
              <a:lnSpc>
                <a:spcPct val="95825"/>
              </a:lnSpc>
              <a:spcBef>
                <a:spcPts val="1158"/>
              </a:spcBef>
            </a:pPr>
            <a:r>
              <a:rPr sz="1350" spc="20" dirty="0" smtClean="0">
                <a:latin typeface="Arial"/>
                <a:cs typeface="Arial"/>
              </a:rPr>
              <a:t>B</a:t>
            </a:r>
            <a:r>
              <a:rPr sz="1350" spc="-16" dirty="0" smtClean="0">
                <a:latin typeface="Arial"/>
                <a:cs typeface="Arial"/>
              </a:rPr>
              <a:t>o</a:t>
            </a:r>
            <a:r>
              <a:rPr sz="1350" spc="0" dirty="0" smtClean="0">
                <a:latin typeface="Arial"/>
                <a:cs typeface="Arial"/>
              </a:rPr>
              <a:t>m</a:t>
            </a:r>
            <a:r>
              <a:rPr sz="1350" spc="49" dirty="0" smtClean="0">
                <a:latin typeface="Arial"/>
                <a:cs typeface="Arial"/>
              </a:rPr>
              <a:t> </a:t>
            </a:r>
            <a:r>
              <a:rPr sz="1350" spc="-44" dirty="0" smtClean="0">
                <a:latin typeface="Arial"/>
                <a:cs typeface="Arial"/>
              </a:rPr>
              <a:t>J</a:t>
            </a:r>
            <a:r>
              <a:rPr sz="1350" spc="-19" dirty="0" smtClean="0">
                <a:latin typeface="Arial"/>
                <a:cs typeface="Arial"/>
              </a:rPr>
              <a:t>e</a:t>
            </a:r>
            <a:r>
              <a:rPr sz="1350" spc="39" dirty="0" smtClean="0">
                <a:latin typeface="Arial"/>
                <a:cs typeface="Arial"/>
              </a:rPr>
              <a:t>s</a:t>
            </a:r>
            <a:r>
              <a:rPr sz="1350" spc="-19" dirty="0" smtClean="0">
                <a:latin typeface="Arial"/>
                <a:cs typeface="Arial"/>
              </a:rPr>
              <a:t>u</a:t>
            </a:r>
            <a:r>
              <a:rPr sz="1350" spc="0" dirty="0" smtClean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4"/>
              </a:spcBef>
            </a:pPr>
            <a:r>
              <a:rPr sz="1350" spc="20" dirty="0" smtClean="0">
                <a:latin typeface="Arial"/>
                <a:cs typeface="Arial"/>
              </a:rPr>
              <a:t>B</a:t>
            </a:r>
            <a:r>
              <a:rPr sz="1350" spc="-16" dirty="0" smtClean="0">
                <a:latin typeface="Arial"/>
                <a:cs typeface="Arial"/>
              </a:rPr>
              <a:t>a</a:t>
            </a:r>
            <a:r>
              <a:rPr sz="1350" spc="8" dirty="0" smtClean="0">
                <a:latin typeface="Arial"/>
                <a:cs typeface="Arial"/>
              </a:rPr>
              <a:t>i</a:t>
            </a:r>
            <a:r>
              <a:rPr sz="1350" spc="32" dirty="0" smtClean="0">
                <a:latin typeface="Arial"/>
                <a:cs typeface="Arial"/>
              </a:rPr>
              <a:t>x</a:t>
            </a:r>
            <a:r>
              <a:rPr sz="1350" spc="0" dirty="0" smtClean="0">
                <a:latin typeface="Arial"/>
                <a:cs typeface="Arial"/>
              </a:rPr>
              <a:t>a</a:t>
            </a:r>
            <a:r>
              <a:rPr sz="1350" spc="60" dirty="0" smtClean="0">
                <a:latin typeface="Arial"/>
                <a:cs typeface="Arial"/>
              </a:rPr>
              <a:t> </a:t>
            </a:r>
            <a:r>
              <a:rPr sz="1350" spc="-8" dirty="0" smtClean="0">
                <a:latin typeface="Arial"/>
                <a:cs typeface="Arial"/>
              </a:rPr>
              <a:t>G</a:t>
            </a:r>
            <a:r>
              <a:rPr sz="1350" spc="-24" dirty="0" smtClean="0">
                <a:latin typeface="Arial"/>
                <a:cs typeface="Arial"/>
              </a:rPr>
              <a:t>r</a:t>
            </a:r>
            <a:r>
              <a:rPr sz="1350" spc="-16" dirty="0" smtClean="0">
                <a:latin typeface="Arial"/>
                <a:cs typeface="Arial"/>
              </a:rPr>
              <a:t>and</a:t>
            </a:r>
            <a:r>
              <a:rPr sz="1350" spc="0" dirty="0" smtClean="0">
                <a:latin typeface="Arial"/>
                <a:cs typeface="Arial"/>
              </a:rPr>
              <a:t>e</a:t>
            </a:r>
            <a:r>
              <a:rPr sz="1350" spc="44" dirty="0" smtClean="0">
                <a:latin typeface="Arial"/>
                <a:cs typeface="Arial"/>
              </a:rPr>
              <a:t> </a:t>
            </a:r>
            <a:r>
              <a:rPr sz="1350" spc="-16" dirty="0" smtClean="0">
                <a:latin typeface="Arial"/>
                <a:cs typeface="Arial"/>
              </a:rPr>
              <a:t>d</a:t>
            </a:r>
            <a:r>
              <a:rPr sz="1350" spc="0" dirty="0" smtClean="0">
                <a:latin typeface="Arial"/>
                <a:cs typeface="Arial"/>
              </a:rPr>
              <a:t>o</a:t>
            </a:r>
            <a:r>
              <a:rPr sz="1350" spc="28" dirty="0" smtClean="0">
                <a:latin typeface="Arial"/>
                <a:cs typeface="Arial"/>
              </a:rPr>
              <a:t> </a:t>
            </a:r>
            <a:r>
              <a:rPr sz="1350" spc="-34" dirty="0" smtClean="0">
                <a:latin typeface="Arial"/>
                <a:cs typeface="Arial"/>
              </a:rPr>
              <a:t>R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be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0" dirty="0" smtClean="0">
                <a:latin typeface="Arial"/>
                <a:cs typeface="Arial"/>
              </a:rPr>
              <a:t>o</a:t>
            </a:r>
            <a:endParaRPr sz="1350">
              <a:latin typeface="Arial"/>
              <a:cs typeface="Arial"/>
            </a:endParaRPr>
          </a:p>
          <a:p>
            <a:pPr marL="12700" marR="29572">
              <a:lnSpc>
                <a:spcPct val="95825"/>
              </a:lnSpc>
              <a:spcBef>
                <a:spcPts val="1158"/>
              </a:spcBef>
            </a:pPr>
            <a:r>
              <a:rPr sz="1350" spc="20" dirty="0" smtClean="0">
                <a:latin typeface="Arial"/>
                <a:cs typeface="Arial"/>
              </a:rPr>
              <a:t>S</a:t>
            </a:r>
            <a:r>
              <a:rPr sz="1350" spc="-16" dirty="0" smtClean="0">
                <a:latin typeface="Arial"/>
                <a:cs typeface="Arial"/>
              </a:rPr>
              <a:t>ã</a:t>
            </a:r>
            <a:r>
              <a:rPr sz="1350" spc="0" dirty="0" smtClean="0">
                <a:latin typeface="Arial"/>
                <a:cs typeface="Arial"/>
              </a:rPr>
              <a:t>o</a:t>
            </a:r>
            <a:r>
              <a:rPr sz="1350" spc="42" dirty="0" smtClean="0">
                <a:latin typeface="Arial"/>
                <a:cs typeface="Arial"/>
              </a:rPr>
              <a:t> </a:t>
            </a:r>
            <a:r>
              <a:rPr sz="1350" spc="-28" dirty="0" smtClean="0">
                <a:latin typeface="Arial"/>
                <a:cs typeface="Arial"/>
              </a:rPr>
              <a:t>R</a:t>
            </a:r>
            <a:r>
              <a:rPr sz="1350" spc="-16" dirty="0" smtClean="0">
                <a:latin typeface="Arial"/>
                <a:cs typeface="Arial"/>
              </a:rPr>
              <a:t>a</a:t>
            </a:r>
            <a:r>
              <a:rPr sz="1350" spc="8" dirty="0" smtClean="0">
                <a:latin typeface="Arial"/>
                <a:cs typeface="Arial"/>
              </a:rPr>
              <a:t>im</a:t>
            </a:r>
            <a:r>
              <a:rPr sz="1350" spc="-16" dirty="0" smtClean="0">
                <a:latin typeface="Arial"/>
                <a:cs typeface="Arial"/>
              </a:rPr>
              <a:t>und</a:t>
            </a:r>
            <a:r>
              <a:rPr sz="1350" spc="0" dirty="0" smtClean="0">
                <a:latin typeface="Arial"/>
                <a:cs typeface="Arial"/>
              </a:rPr>
              <a:t>o</a:t>
            </a:r>
            <a:r>
              <a:rPr sz="1350" spc="61" dirty="0" smtClean="0">
                <a:latin typeface="Arial"/>
                <a:cs typeface="Arial"/>
              </a:rPr>
              <a:t> </a:t>
            </a:r>
            <a:r>
              <a:rPr sz="1350" spc="-34" dirty="0" smtClean="0">
                <a:latin typeface="Arial"/>
                <a:cs typeface="Arial"/>
              </a:rPr>
              <a:t>N</a:t>
            </a:r>
            <a:r>
              <a:rPr sz="1350" spc="-19" dirty="0" smtClean="0">
                <a:latin typeface="Arial"/>
                <a:cs typeface="Arial"/>
              </a:rPr>
              <a:t>ona</a:t>
            </a:r>
            <a:r>
              <a:rPr sz="1350" spc="29" dirty="0" smtClean="0">
                <a:latin typeface="Arial"/>
                <a:cs typeface="Arial"/>
              </a:rPr>
              <a:t>t</a:t>
            </a:r>
            <a:r>
              <a:rPr sz="1350" spc="0" dirty="0" smtClean="0">
                <a:latin typeface="Arial"/>
                <a:cs typeface="Arial"/>
              </a:rPr>
              <a:t>o</a:t>
            </a:r>
            <a:endParaRPr sz="1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08595" y="3733112"/>
            <a:ext cx="560721" cy="1574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447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81</a:t>
            </a:r>
            <a:r>
              <a:rPr sz="1350" spc="0" dirty="0" smtClean="0">
                <a:latin typeface="Arial"/>
                <a:cs typeface="Arial"/>
              </a:rPr>
              <a:t>8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84"/>
              </a:spcBef>
            </a:pPr>
            <a:r>
              <a:rPr sz="1350" spc="-19" dirty="0" smtClean="0">
                <a:latin typeface="Arial"/>
                <a:cs typeface="Arial"/>
              </a:rPr>
              <a:t>367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88</a:t>
            </a:r>
            <a:r>
              <a:rPr sz="1350" spc="0" dirty="0" smtClean="0"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8"/>
              </a:spcBef>
            </a:pPr>
            <a:r>
              <a:rPr sz="1350" spc="-19" dirty="0" smtClean="0">
                <a:latin typeface="Arial"/>
                <a:cs typeface="Arial"/>
              </a:rPr>
              <a:t>333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70</a:t>
            </a:r>
            <a:r>
              <a:rPr sz="1350" spc="0" dirty="0" smtClean="0"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4"/>
              </a:spcBef>
            </a:pPr>
            <a:r>
              <a:rPr sz="1350" spc="-19" dirty="0" smtClean="0">
                <a:latin typeface="Arial"/>
                <a:cs typeface="Arial"/>
              </a:rPr>
              <a:t>299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60</a:t>
            </a:r>
            <a:r>
              <a:rPr sz="1350" spc="0" dirty="0" smtClean="0">
                <a:latin typeface="Arial"/>
                <a:cs typeface="Arial"/>
              </a:rPr>
              <a:t>0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8"/>
              </a:spcBef>
            </a:pPr>
            <a:r>
              <a:rPr sz="1350" spc="-19" dirty="0" smtClean="0">
                <a:latin typeface="Arial"/>
                <a:cs typeface="Arial"/>
              </a:rPr>
              <a:t>268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77</a:t>
            </a:r>
            <a:r>
              <a:rPr sz="1350" spc="0" dirty="0" smtClean="0">
                <a:latin typeface="Arial"/>
                <a:cs typeface="Arial"/>
              </a:rPr>
              <a:t>8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15783" y="3733112"/>
            <a:ext cx="1610466" cy="1574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572">
              <a:lnSpc>
                <a:spcPts val="1485"/>
              </a:lnSpc>
              <a:spcBef>
                <a:spcPts val="74"/>
              </a:spcBef>
            </a:pPr>
            <a:r>
              <a:rPr sz="1350" spc="25" dirty="0" smtClean="0">
                <a:latin typeface="Arial"/>
                <a:cs typeface="Arial"/>
              </a:rPr>
              <a:t>P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p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0" dirty="0" smtClean="0">
                <a:latin typeface="Arial"/>
                <a:cs typeface="Arial"/>
              </a:rPr>
              <a:t>i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84"/>
              </a:spcBef>
            </a:pPr>
            <a:r>
              <a:rPr sz="1350" spc="20" dirty="0" smtClean="0">
                <a:latin typeface="Arial"/>
                <a:cs typeface="Arial"/>
              </a:rPr>
              <a:t>B</a:t>
            </a:r>
            <a:r>
              <a:rPr sz="1350" spc="-16" dirty="0" smtClean="0">
                <a:latin typeface="Arial"/>
                <a:cs typeface="Arial"/>
              </a:rPr>
              <a:t>a</a:t>
            </a:r>
            <a:r>
              <a:rPr sz="1350" spc="8" dirty="0" smtClean="0">
                <a:latin typeface="Arial"/>
                <a:cs typeface="Arial"/>
              </a:rPr>
              <a:t>i</a:t>
            </a:r>
            <a:r>
              <a:rPr sz="1350" spc="32" dirty="0" smtClean="0">
                <a:latin typeface="Arial"/>
                <a:cs typeface="Arial"/>
              </a:rPr>
              <a:t>x</a:t>
            </a:r>
            <a:r>
              <a:rPr sz="1350" spc="0" dirty="0" smtClean="0">
                <a:latin typeface="Arial"/>
                <a:cs typeface="Arial"/>
              </a:rPr>
              <a:t>a</a:t>
            </a:r>
            <a:r>
              <a:rPr sz="1350" spc="60" dirty="0" smtClean="0">
                <a:latin typeface="Arial"/>
                <a:cs typeface="Arial"/>
              </a:rPr>
              <a:t> </a:t>
            </a:r>
            <a:r>
              <a:rPr sz="1350" spc="-8" dirty="0" smtClean="0">
                <a:latin typeface="Arial"/>
                <a:cs typeface="Arial"/>
              </a:rPr>
              <a:t>G</a:t>
            </a:r>
            <a:r>
              <a:rPr sz="1350" spc="-24" dirty="0" smtClean="0">
                <a:latin typeface="Arial"/>
                <a:cs typeface="Arial"/>
              </a:rPr>
              <a:t>r</a:t>
            </a:r>
            <a:r>
              <a:rPr sz="1350" spc="-16" dirty="0" smtClean="0">
                <a:latin typeface="Arial"/>
                <a:cs typeface="Arial"/>
              </a:rPr>
              <a:t>and</a:t>
            </a:r>
            <a:r>
              <a:rPr sz="1350" spc="0" dirty="0" smtClean="0">
                <a:latin typeface="Arial"/>
                <a:cs typeface="Arial"/>
              </a:rPr>
              <a:t>e</a:t>
            </a:r>
            <a:r>
              <a:rPr sz="1350" spc="44" dirty="0" smtClean="0">
                <a:latin typeface="Arial"/>
                <a:cs typeface="Arial"/>
              </a:rPr>
              <a:t> </a:t>
            </a:r>
            <a:r>
              <a:rPr sz="1350" spc="-16" dirty="0" smtClean="0">
                <a:latin typeface="Arial"/>
                <a:cs typeface="Arial"/>
              </a:rPr>
              <a:t>d</a:t>
            </a:r>
            <a:r>
              <a:rPr sz="1350" spc="0" dirty="0" smtClean="0">
                <a:latin typeface="Arial"/>
                <a:cs typeface="Arial"/>
              </a:rPr>
              <a:t>o</a:t>
            </a:r>
            <a:r>
              <a:rPr sz="1350" spc="28" dirty="0" smtClean="0">
                <a:latin typeface="Arial"/>
                <a:cs typeface="Arial"/>
              </a:rPr>
              <a:t> </a:t>
            </a:r>
            <a:r>
              <a:rPr sz="1350" spc="-34" dirty="0" smtClean="0">
                <a:latin typeface="Arial"/>
                <a:cs typeface="Arial"/>
              </a:rPr>
              <a:t>R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be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29" dirty="0" smtClean="0">
                <a:latin typeface="Arial"/>
                <a:cs typeface="Arial"/>
              </a:rPr>
              <a:t>r</a:t>
            </a:r>
            <a:r>
              <a:rPr sz="1350" spc="0" dirty="0" smtClean="0">
                <a:latin typeface="Arial"/>
                <a:cs typeface="Arial"/>
              </a:rPr>
              <a:t>o</a:t>
            </a:r>
            <a:endParaRPr sz="1350">
              <a:latin typeface="Arial"/>
              <a:cs typeface="Arial"/>
            </a:endParaRPr>
          </a:p>
          <a:p>
            <a:pPr marL="12700" marR="29572">
              <a:lnSpc>
                <a:spcPct val="95825"/>
              </a:lnSpc>
              <a:spcBef>
                <a:spcPts val="1158"/>
              </a:spcBef>
            </a:pPr>
            <a:r>
              <a:rPr sz="1350" spc="20" dirty="0" smtClean="0">
                <a:latin typeface="Arial"/>
                <a:cs typeface="Arial"/>
              </a:rPr>
              <a:t>B</a:t>
            </a:r>
            <a:r>
              <a:rPr sz="1350" spc="-16" dirty="0" smtClean="0">
                <a:latin typeface="Arial"/>
                <a:cs typeface="Arial"/>
              </a:rPr>
              <a:t>o</a:t>
            </a:r>
            <a:r>
              <a:rPr sz="1350" spc="0" dirty="0" smtClean="0">
                <a:latin typeface="Arial"/>
                <a:cs typeface="Arial"/>
              </a:rPr>
              <a:t>m</a:t>
            </a:r>
            <a:r>
              <a:rPr sz="1350" spc="49" dirty="0" smtClean="0">
                <a:latin typeface="Arial"/>
                <a:cs typeface="Arial"/>
              </a:rPr>
              <a:t> </a:t>
            </a:r>
            <a:r>
              <a:rPr sz="1350" spc="-44" dirty="0" smtClean="0">
                <a:latin typeface="Arial"/>
                <a:cs typeface="Arial"/>
              </a:rPr>
              <a:t>J</a:t>
            </a:r>
            <a:r>
              <a:rPr sz="1350" spc="-19" dirty="0" smtClean="0">
                <a:latin typeface="Arial"/>
                <a:cs typeface="Arial"/>
              </a:rPr>
              <a:t>e</a:t>
            </a:r>
            <a:r>
              <a:rPr sz="1350" spc="39" dirty="0" smtClean="0">
                <a:latin typeface="Arial"/>
                <a:cs typeface="Arial"/>
              </a:rPr>
              <a:t>s</a:t>
            </a:r>
            <a:r>
              <a:rPr sz="1350" spc="-19" dirty="0" smtClean="0">
                <a:latin typeface="Arial"/>
                <a:cs typeface="Arial"/>
              </a:rPr>
              <a:t>u</a:t>
            </a:r>
            <a:r>
              <a:rPr sz="1350" spc="0" dirty="0" smtClean="0">
                <a:latin typeface="Arial"/>
                <a:cs typeface="Arial"/>
              </a:rPr>
              <a:t>s</a:t>
            </a:r>
            <a:endParaRPr sz="1350">
              <a:latin typeface="Arial"/>
              <a:cs typeface="Arial"/>
            </a:endParaRPr>
          </a:p>
          <a:p>
            <a:pPr marL="12700" marR="29572">
              <a:lnSpc>
                <a:spcPct val="95825"/>
              </a:lnSpc>
              <a:spcBef>
                <a:spcPts val="1154"/>
              </a:spcBef>
            </a:pPr>
            <a:r>
              <a:rPr sz="1350" spc="-28" dirty="0" smtClean="0">
                <a:latin typeface="Arial"/>
                <a:cs typeface="Arial"/>
              </a:rPr>
              <a:t>C</a:t>
            </a:r>
            <a:r>
              <a:rPr sz="1350" spc="-16" dirty="0" smtClean="0">
                <a:latin typeface="Arial"/>
                <a:cs typeface="Arial"/>
              </a:rPr>
              <a:t>a</a:t>
            </a:r>
            <a:r>
              <a:rPr sz="1350" spc="8" dirty="0" smtClean="0">
                <a:latin typeface="Arial"/>
                <a:cs typeface="Arial"/>
              </a:rPr>
              <a:t>m</a:t>
            </a:r>
            <a:r>
              <a:rPr sz="1350" spc="-16" dirty="0" smtClean="0">
                <a:latin typeface="Arial"/>
                <a:cs typeface="Arial"/>
              </a:rPr>
              <a:t>p</a:t>
            </a:r>
            <a:r>
              <a:rPr sz="1350" spc="0" dirty="0" smtClean="0">
                <a:latin typeface="Arial"/>
                <a:cs typeface="Arial"/>
              </a:rPr>
              <a:t>o</a:t>
            </a:r>
            <a:r>
              <a:rPr sz="1350" spc="49" dirty="0" smtClean="0">
                <a:latin typeface="Arial"/>
                <a:cs typeface="Arial"/>
              </a:rPr>
              <a:t> </a:t>
            </a:r>
            <a:r>
              <a:rPr sz="1350" spc="9" dirty="0" smtClean="0">
                <a:latin typeface="Arial"/>
                <a:cs typeface="Arial"/>
              </a:rPr>
              <a:t>M</a:t>
            </a:r>
            <a:r>
              <a:rPr sz="1350" spc="-19" dirty="0" smtClean="0">
                <a:latin typeface="Arial"/>
                <a:cs typeface="Arial"/>
              </a:rPr>
              <a:t>a</a:t>
            </a:r>
            <a:r>
              <a:rPr sz="1350" spc="9" dirty="0" smtClean="0">
                <a:latin typeface="Arial"/>
                <a:cs typeface="Arial"/>
              </a:rPr>
              <a:t>i</a:t>
            </a:r>
            <a:r>
              <a:rPr sz="1350" spc="-19" dirty="0" smtClean="0">
                <a:latin typeface="Arial"/>
                <a:cs typeface="Arial"/>
              </a:rPr>
              <a:t>o</a:t>
            </a:r>
            <a:r>
              <a:rPr sz="1350" spc="0" dirty="0" smtClean="0">
                <a:latin typeface="Arial"/>
                <a:cs typeface="Arial"/>
              </a:rPr>
              <a:t>r</a:t>
            </a:r>
            <a:endParaRPr sz="1350">
              <a:latin typeface="Arial"/>
              <a:cs typeface="Arial"/>
            </a:endParaRPr>
          </a:p>
          <a:p>
            <a:pPr marL="12700" marR="29572">
              <a:lnSpc>
                <a:spcPct val="95825"/>
              </a:lnSpc>
              <a:spcBef>
                <a:spcPts val="1158"/>
              </a:spcBef>
            </a:pPr>
            <a:r>
              <a:rPr sz="1350" spc="20" dirty="0" smtClean="0">
                <a:latin typeface="Arial"/>
                <a:cs typeface="Arial"/>
              </a:rPr>
              <a:t>S</a:t>
            </a:r>
            <a:r>
              <a:rPr sz="1350" spc="-16" dirty="0" smtClean="0">
                <a:latin typeface="Arial"/>
                <a:cs typeface="Arial"/>
              </a:rPr>
              <a:t>ã</a:t>
            </a:r>
            <a:r>
              <a:rPr sz="1350" spc="0" dirty="0" smtClean="0">
                <a:latin typeface="Arial"/>
                <a:cs typeface="Arial"/>
              </a:rPr>
              <a:t>o</a:t>
            </a:r>
            <a:r>
              <a:rPr sz="1350" spc="42" dirty="0" smtClean="0">
                <a:latin typeface="Arial"/>
                <a:cs typeface="Arial"/>
              </a:rPr>
              <a:t> </a:t>
            </a:r>
            <a:r>
              <a:rPr sz="1350" spc="-28" dirty="0" smtClean="0">
                <a:latin typeface="Arial"/>
                <a:cs typeface="Arial"/>
              </a:rPr>
              <a:t>R</a:t>
            </a:r>
            <a:r>
              <a:rPr sz="1350" spc="-16" dirty="0" smtClean="0">
                <a:latin typeface="Arial"/>
                <a:cs typeface="Arial"/>
              </a:rPr>
              <a:t>a</a:t>
            </a:r>
            <a:r>
              <a:rPr sz="1350" spc="8" dirty="0" smtClean="0">
                <a:latin typeface="Arial"/>
                <a:cs typeface="Arial"/>
              </a:rPr>
              <a:t>im</a:t>
            </a:r>
            <a:r>
              <a:rPr sz="1350" spc="-16" dirty="0" smtClean="0">
                <a:latin typeface="Arial"/>
                <a:cs typeface="Arial"/>
              </a:rPr>
              <a:t>und</a:t>
            </a:r>
            <a:r>
              <a:rPr sz="1350" spc="0" dirty="0" smtClean="0">
                <a:latin typeface="Arial"/>
                <a:cs typeface="Arial"/>
              </a:rPr>
              <a:t>o</a:t>
            </a:r>
            <a:r>
              <a:rPr sz="1350" spc="61" dirty="0" smtClean="0">
                <a:latin typeface="Arial"/>
                <a:cs typeface="Arial"/>
              </a:rPr>
              <a:t> </a:t>
            </a:r>
            <a:r>
              <a:rPr sz="1350" spc="-34" dirty="0" smtClean="0">
                <a:latin typeface="Arial"/>
                <a:cs typeface="Arial"/>
              </a:rPr>
              <a:t>N</a:t>
            </a:r>
            <a:r>
              <a:rPr sz="1350" spc="-19" dirty="0" smtClean="0">
                <a:latin typeface="Arial"/>
                <a:cs typeface="Arial"/>
              </a:rPr>
              <a:t>ona</a:t>
            </a:r>
            <a:r>
              <a:rPr sz="1350" spc="29" dirty="0" smtClean="0">
                <a:latin typeface="Arial"/>
                <a:cs typeface="Arial"/>
              </a:rPr>
              <a:t>t</a:t>
            </a:r>
            <a:r>
              <a:rPr sz="1350" spc="0" dirty="0" smtClean="0">
                <a:latin typeface="Arial"/>
                <a:cs typeface="Arial"/>
              </a:rPr>
              <a:t>o</a:t>
            </a:r>
            <a:endParaRPr sz="13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69971" y="3733112"/>
            <a:ext cx="560721" cy="1574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85"/>
              </a:lnSpc>
              <a:spcBef>
                <a:spcPts val="74"/>
              </a:spcBef>
            </a:pPr>
            <a:r>
              <a:rPr sz="1350" spc="-19" dirty="0" smtClean="0">
                <a:latin typeface="Arial"/>
                <a:cs typeface="Arial"/>
              </a:rPr>
              <a:t>535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16</a:t>
            </a:r>
            <a:r>
              <a:rPr sz="1350" spc="0" dirty="0" smtClean="0"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84"/>
              </a:spcBef>
            </a:pPr>
            <a:r>
              <a:rPr sz="1350" spc="-19" dirty="0" smtClean="0">
                <a:latin typeface="Arial"/>
                <a:cs typeface="Arial"/>
              </a:rPr>
              <a:t>481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69</a:t>
            </a:r>
            <a:r>
              <a:rPr sz="1350" spc="0" dirty="0" smtClean="0">
                <a:latin typeface="Arial"/>
                <a:cs typeface="Arial"/>
              </a:rPr>
              <a:t>2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8"/>
              </a:spcBef>
            </a:pPr>
            <a:r>
              <a:rPr sz="1350" spc="-19" dirty="0" smtClean="0">
                <a:latin typeface="Arial"/>
                <a:cs typeface="Arial"/>
              </a:rPr>
              <a:t>457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86</a:t>
            </a:r>
            <a:r>
              <a:rPr sz="1350" spc="0" dirty="0" smtClean="0"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4"/>
              </a:spcBef>
            </a:pPr>
            <a:r>
              <a:rPr sz="1350" spc="-19" dirty="0" smtClean="0">
                <a:latin typeface="Arial"/>
                <a:cs typeface="Arial"/>
              </a:rPr>
              <a:t>443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01</a:t>
            </a:r>
            <a:r>
              <a:rPr sz="1350" spc="0" dirty="0" smtClean="0"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58"/>
              </a:spcBef>
            </a:pPr>
            <a:r>
              <a:rPr sz="1350" spc="-19" dirty="0" smtClean="0">
                <a:latin typeface="Arial"/>
                <a:cs typeface="Arial"/>
              </a:rPr>
              <a:t>319</a:t>
            </a:r>
            <a:r>
              <a:rPr sz="1350" spc="29" dirty="0" smtClean="0">
                <a:latin typeface="Arial"/>
                <a:cs typeface="Arial"/>
              </a:rPr>
              <a:t>.</a:t>
            </a:r>
            <a:r>
              <a:rPr sz="1350" spc="-19" dirty="0" smtClean="0">
                <a:latin typeface="Arial"/>
                <a:cs typeface="Arial"/>
              </a:rPr>
              <a:t>26</a:t>
            </a:r>
            <a:r>
              <a:rPr sz="1350" spc="0" dirty="0" smtClean="0">
                <a:latin typeface="Arial"/>
                <a:cs typeface="Arial"/>
              </a:rPr>
              <a:t>8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 rot="16200000">
            <a:off x="677947" y="1403974"/>
            <a:ext cx="723604" cy="1587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50"/>
              </a:lnSpc>
              <a:spcBef>
                <a:spcPts val="62"/>
              </a:spcBef>
            </a:pPr>
            <a:r>
              <a:rPr sz="1100" b="1" spc="-39" dirty="0" smtClean="0">
                <a:latin typeface="Arial"/>
                <a:cs typeface="Arial"/>
              </a:rPr>
              <a:t>R</a:t>
            </a:r>
            <a:r>
              <a:rPr sz="1100" b="1" spc="-25" dirty="0" smtClean="0">
                <a:latin typeface="Arial"/>
                <a:cs typeface="Arial"/>
              </a:rPr>
              <a:t>a</a:t>
            </a:r>
            <a:r>
              <a:rPr sz="1100" b="1" spc="0" dirty="0" smtClean="0">
                <a:latin typeface="Arial"/>
                <a:cs typeface="Arial"/>
              </a:rPr>
              <a:t>n</a:t>
            </a:r>
            <a:r>
              <a:rPr sz="1100" b="1" spc="-19" dirty="0" smtClean="0">
                <a:latin typeface="Arial"/>
                <a:cs typeface="Arial"/>
              </a:rPr>
              <a:t>k</a:t>
            </a:r>
            <a:r>
              <a:rPr sz="1100" b="1" spc="39" dirty="0" smtClean="0">
                <a:latin typeface="Arial"/>
                <a:cs typeface="Arial"/>
              </a:rPr>
              <a:t>i</a:t>
            </a:r>
            <a:r>
              <a:rPr sz="1100" b="1" spc="0" dirty="0" smtClean="0">
                <a:latin typeface="Arial"/>
                <a:cs typeface="Arial"/>
              </a:rPr>
              <a:t>ng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6846" y="5374846"/>
            <a:ext cx="286915" cy="668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183761" y="5374846"/>
            <a:ext cx="7378325" cy="668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7"/>
              </a:spcBef>
            </a:pPr>
            <a:endParaRPr sz="550"/>
          </a:p>
          <a:p>
            <a:pPr marL="449029" marR="44901" algn="ctr">
              <a:lnSpc>
                <a:spcPct val="95825"/>
              </a:lnSpc>
            </a:pPr>
            <a:r>
              <a:rPr sz="1350" b="1" spc="0" dirty="0" smtClean="0">
                <a:latin typeface="Arial"/>
                <a:cs typeface="Arial"/>
              </a:rPr>
              <a:t>T</a:t>
            </a:r>
            <a:r>
              <a:rPr sz="1350" b="1" spc="4" dirty="0" smtClean="0">
                <a:latin typeface="Arial"/>
                <a:cs typeface="Arial"/>
              </a:rPr>
              <a:t>o</a:t>
            </a:r>
            <a:r>
              <a:rPr sz="1350" b="1" spc="-24" dirty="0" smtClean="0">
                <a:latin typeface="Arial"/>
                <a:cs typeface="Arial"/>
              </a:rPr>
              <a:t>t</a:t>
            </a:r>
            <a:r>
              <a:rPr sz="1350" b="1" spc="53" dirty="0" smtClean="0">
                <a:latin typeface="Arial"/>
                <a:cs typeface="Arial"/>
              </a:rPr>
              <a:t>a</a:t>
            </a:r>
            <a:r>
              <a:rPr sz="1350" b="1" spc="0" dirty="0" smtClean="0">
                <a:latin typeface="Arial"/>
                <a:cs typeface="Arial"/>
              </a:rPr>
              <a:t>l                     </a:t>
            </a:r>
            <a:r>
              <a:rPr sz="1350" b="1" spc="28" dirty="0" smtClean="0">
                <a:latin typeface="Arial"/>
                <a:cs typeface="Arial"/>
              </a:rPr>
              <a:t> </a:t>
            </a:r>
            <a:r>
              <a:rPr sz="1350" b="1" spc="-16" dirty="0" smtClean="0">
                <a:latin typeface="Arial"/>
                <a:cs typeface="Arial"/>
              </a:rPr>
              <a:t>18</a:t>
            </a:r>
            <a:r>
              <a:rPr sz="1350" b="1" spc="24" dirty="0" smtClean="0">
                <a:latin typeface="Arial"/>
                <a:cs typeface="Arial"/>
              </a:rPr>
              <a:t>.</a:t>
            </a:r>
            <a:r>
              <a:rPr sz="1350" b="1" spc="-16" dirty="0" smtClean="0">
                <a:latin typeface="Arial"/>
                <a:cs typeface="Arial"/>
              </a:rPr>
              <a:t>697</a:t>
            </a:r>
            <a:r>
              <a:rPr sz="1350" b="1" spc="24" dirty="0" smtClean="0">
                <a:latin typeface="Arial"/>
                <a:cs typeface="Arial"/>
              </a:rPr>
              <a:t>.</a:t>
            </a:r>
            <a:r>
              <a:rPr sz="1350" b="1" spc="-16" dirty="0" smtClean="0">
                <a:latin typeface="Arial"/>
                <a:cs typeface="Arial"/>
              </a:rPr>
              <a:t>43</a:t>
            </a:r>
            <a:r>
              <a:rPr sz="1350" b="1" spc="0" dirty="0" smtClean="0">
                <a:latin typeface="Arial"/>
                <a:cs typeface="Arial"/>
              </a:rPr>
              <a:t>3                                            </a:t>
            </a:r>
            <a:r>
              <a:rPr sz="1350" b="1" spc="68" dirty="0" smtClean="0">
                <a:latin typeface="Arial"/>
                <a:cs typeface="Arial"/>
              </a:rPr>
              <a:t> </a:t>
            </a:r>
            <a:r>
              <a:rPr sz="1350" b="1" spc="-16" dirty="0" smtClean="0">
                <a:latin typeface="Arial"/>
                <a:cs typeface="Arial"/>
              </a:rPr>
              <a:t>20</a:t>
            </a:r>
            <a:r>
              <a:rPr sz="1350" b="1" spc="24" dirty="0" smtClean="0">
                <a:latin typeface="Arial"/>
                <a:cs typeface="Arial"/>
              </a:rPr>
              <a:t>.</a:t>
            </a:r>
            <a:r>
              <a:rPr sz="1350" b="1" spc="-16" dirty="0" smtClean="0">
                <a:latin typeface="Arial"/>
                <a:cs typeface="Arial"/>
              </a:rPr>
              <a:t>390</a:t>
            </a:r>
            <a:r>
              <a:rPr sz="1350" b="1" spc="24" dirty="0" smtClean="0">
                <a:latin typeface="Arial"/>
                <a:cs typeface="Arial"/>
              </a:rPr>
              <a:t>.</a:t>
            </a:r>
            <a:r>
              <a:rPr sz="1350" b="1" spc="-16" dirty="0" smtClean="0">
                <a:latin typeface="Arial"/>
                <a:cs typeface="Arial"/>
              </a:rPr>
              <a:t>88</a:t>
            </a:r>
            <a:r>
              <a:rPr sz="1350" b="1" spc="0" dirty="0" smtClean="0">
                <a:latin typeface="Arial"/>
                <a:cs typeface="Arial"/>
              </a:rPr>
              <a:t>9                                            </a:t>
            </a:r>
            <a:r>
              <a:rPr sz="1350" b="1" spc="68" dirty="0" smtClean="0">
                <a:latin typeface="Arial"/>
                <a:cs typeface="Arial"/>
              </a:rPr>
              <a:t> </a:t>
            </a:r>
            <a:r>
              <a:rPr sz="1350" b="1" spc="-19" dirty="0" smtClean="0">
                <a:latin typeface="Arial"/>
                <a:cs typeface="Arial"/>
              </a:rPr>
              <a:t>24</a:t>
            </a:r>
            <a:r>
              <a:rPr sz="1350" b="1" spc="29" dirty="0" smtClean="0">
                <a:latin typeface="Arial"/>
                <a:cs typeface="Arial"/>
              </a:rPr>
              <a:t>.</a:t>
            </a:r>
            <a:r>
              <a:rPr sz="1350" b="1" spc="-19" dirty="0" smtClean="0">
                <a:latin typeface="Arial"/>
                <a:cs typeface="Arial"/>
              </a:rPr>
              <a:t>743</a:t>
            </a:r>
            <a:r>
              <a:rPr sz="1350" b="1" spc="29" dirty="0" smtClean="0">
                <a:latin typeface="Arial"/>
                <a:cs typeface="Arial"/>
              </a:rPr>
              <a:t>.</a:t>
            </a:r>
            <a:r>
              <a:rPr sz="1350" b="1" spc="-19" dirty="0" smtClean="0">
                <a:latin typeface="Arial"/>
                <a:cs typeface="Arial"/>
              </a:rPr>
              <a:t>45</a:t>
            </a:r>
            <a:r>
              <a:rPr sz="1350" b="1" spc="0" dirty="0" smtClean="0"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  <a:p>
            <a:pPr marL="570628" marR="220619" algn="ctr">
              <a:lnSpc>
                <a:spcPct val="95825"/>
              </a:lnSpc>
              <a:spcBef>
                <a:spcPts val="1158"/>
              </a:spcBef>
            </a:pPr>
            <a:r>
              <a:rPr sz="1350" b="1" spc="0" dirty="0" smtClean="0">
                <a:latin typeface="Arial"/>
                <a:cs typeface="Arial"/>
              </a:rPr>
              <a:t>%                            </a:t>
            </a:r>
            <a:r>
              <a:rPr sz="1350" b="1" spc="19" dirty="0" smtClean="0">
                <a:latin typeface="Arial"/>
                <a:cs typeface="Arial"/>
              </a:rPr>
              <a:t> </a:t>
            </a:r>
            <a:r>
              <a:rPr sz="1350" b="1" spc="-16" dirty="0" smtClean="0">
                <a:latin typeface="Arial"/>
                <a:cs typeface="Arial"/>
              </a:rPr>
              <a:t>65</a:t>
            </a:r>
            <a:r>
              <a:rPr sz="1350" b="1" spc="24" dirty="0" smtClean="0">
                <a:latin typeface="Arial"/>
                <a:cs typeface="Arial"/>
              </a:rPr>
              <a:t>,</a:t>
            </a:r>
            <a:r>
              <a:rPr sz="1350" b="1" spc="-16" dirty="0" smtClean="0">
                <a:latin typeface="Arial"/>
                <a:cs typeface="Arial"/>
              </a:rPr>
              <a:t>2</a:t>
            </a:r>
            <a:r>
              <a:rPr sz="1350" b="1" spc="0" dirty="0" smtClean="0">
                <a:latin typeface="Arial"/>
                <a:cs typeface="Arial"/>
              </a:rPr>
              <a:t>9                                                     </a:t>
            </a:r>
            <a:r>
              <a:rPr sz="1350" b="1" spc="57" dirty="0" smtClean="0">
                <a:latin typeface="Arial"/>
                <a:cs typeface="Arial"/>
              </a:rPr>
              <a:t> </a:t>
            </a:r>
            <a:r>
              <a:rPr sz="1350" b="1" spc="-16" dirty="0" smtClean="0">
                <a:latin typeface="Arial"/>
                <a:cs typeface="Arial"/>
              </a:rPr>
              <a:t>65</a:t>
            </a:r>
            <a:r>
              <a:rPr sz="1350" b="1" spc="24" dirty="0" smtClean="0">
                <a:latin typeface="Arial"/>
                <a:cs typeface="Arial"/>
              </a:rPr>
              <a:t>,</a:t>
            </a:r>
            <a:r>
              <a:rPr sz="1350" b="1" spc="-16" dirty="0" smtClean="0">
                <a:latin typeface="Arial"/>
                <a:cs typeface="Arial"/>
              </a:rPr>
              <a:t>1</a:t>
            </a:r>
            <a:r>
              <a:rPr sz="1350" b="1" spc="0" dirty="0" smtClean="0">
                <a:latin typeface="Arial"/>
                <a:cs typeface="Arial"/>
              </a:rPr>
              <a:t>8                                                     </a:t>
            </a:r>
            <a:r>
              <a:rPr sz="1350" b="1" spc="57" dirty="0" smtClean="0">
                <a:latin typeface="Arial"/>
                <a:cs typeface="Arial"/>
              </a:rPr>
              <a:t> </a:t>
            </a:r>
            <a:r>
              <a:rPr sz="1350" b="1" spc="-19" dirty="0" smtClean="0">
                <a:latin typeface="Arial"/>
                <a:cs typeface="Arial"/>
              </a:rPr>
              <a:t>65</a:t>
            </a:r>
            <a:r>
              <a:rPr sz="1350" b="1" spc="29" dirty="0" smtClean="0">
                <a:latin typeface="Arial"/>
                <a:cs typeface="Arial"/>
              </a:rPr>
              <a:t>,</a:t>
            </a:r>
            <a:r>
              <a:rPr sz="1350" b="1" spc="-19" dirty="0" smtClean="0">
                <a:latin typeface="Arial"/>
                <a:cs typeface="Arial"/>
              </a:rPr>
              <a:t>5</a:t>
            </a:r>
            <a:r>
              <a:rPr sz="1350" b="1" spc="0" dirty="0" smtClean="0">
                <a:latin typeface="Arial"/>
                <a:cs typeface="Arial"/>
              </a:rPr>
              <a:t>9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846" y="6043257"/>
            <a:ext cx="7670678" cy="3509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9"/>
              </a:spcBef>
            </a:pPr>
            <a:endParaRPr sz="600"/>
          </a:p>
          <a:p>
            <a:pPr marL="761557">
              <a:lnSpc>
                <a:spcPct val="95825"/>
              </a:lnSpc>
            </a:pPr>
            <a:r>
              <a:rPr sz="1350" b="1" spc="20" dirty="0" smtClean="0">
                <a:latin typeface="Arial"/>
                <a:cs typeface="Arial"/>
              </a:rPr>
              <a:t>P</a:t>
            </a:r>
            <a:r>
              <a:rPr sz="1350" b="1" spc="24" dirty="0" smtClean="0">
                <a:latin typeface="Arial"/>
                <a:cs typeface="Arial"/>
              </a:rPr>
              <a:t>i</a:t>
            </a:r>
            <a:r>
              <a:rPr sz="1350" b="1" spc="53" dirty="0" smtClean="0">
                <a:latin typeface="Arial"/>
                <a:cs typeface="Arial"/>
              </a:rPr>
              <a:t>a</a:t>
            </a:r>
            <a:r>
              <a:rPr sz="1350" b="1" spc="0" dirty="0" smtClean="0">
                <a:latin typeface="Arial"/>
                <a:cs typeface="Arial"/>
              </a:rPr>
              <a:t>uí                    </a:t>
            </a:r>
            <a:r>
              <a:rPr sz="1350" b="1" spc="264" dirty="0" smtClean="0">
                <a:latin typeface="Arial"/>
                <a:cs typeface="Arial"/>
              </a:rPr>
              <a:t> </a:t>
            </a:r>
            <a:r>
              <a:rPr sz="1350" b="1" spc="-16" dirty="0" smtClean="0">
                <a:latin typeface="Arial"/>
                <a:cs typeface="Arial"/>
              </a:rPr>
              <a:t>28</a:t>
            </a:r>
            <a:r>
              <a:rPr sz="1350" b="1" spc="24" dirty="0" smtClean="0">
                <a:latin typeface="Arial"/>
                <a:cs typeface="Arial"/>
              </a:rPr>
              <a:t>.</a:t>
            </a:r>
            <a:r>
              <a:rPr sz="1350" b="1" spc="-16" dirty="0" smtClean="0">
                <a:latin typeface="Arial"/>
                <a:cs typeface="Arial"/>
              </a:rPr>
              <a:t>637</a:t>
            </a:r>
            <a:r>
              <a:rPr sz="1350" b="1" spc="24" dirty="0" smtClean="0">
                <a:latin typeface="Arial"/>
                <a:cs typeface="Arial"/>
              </a:rPr>
              <a:t>.</a:t>
            </a:r>
            <a:r>
              <a:rPr sz="1350" b="1" spc="-16" dirty="0" smtClean="0">
                <a:latin typeface="Arial"/>
                <a:cs typeface="Arial"/>
              </a:rPr>
              <a:t>68</a:t>
            </a:r>
            <a:r>
              <a:rPr sz="1350" b="1" spc="0" dirty="0" smtClean="0">
                <a:latin typeface="Arial"/>
                <a:cs typeface="Arial"/>
              </a:rPr>
              <a:t>5                                            </a:t>
            </a:r>
            <a:r>
              <a:rPr sz="1350" b="1" spc="68" dirty="0" smtClean="0">
                <a:latin typeface="Arial"/>
                <a:cs typeface="Arial"/>
              </a:rPr>
              <a:t> </a:t>
            </a:r>
            <a:r>
              <a:rPr sz="1350" b="1" spc="-16" dirty="0" smtClean="0">
                <a:latin typeface="Arial"/>
                <a:cs typeface="Arial"/>
              </a:rPr>
              <a:t>31</a:t>
            </a:r>
            <a:r>
              <a:rPr sz="1350" b="1" spc="24" dirty="0" smtClean="0">
                <a:latin typeface="Arial"/>
                <a:cs typeface="Arial"/>
              </a:rPr>
              <a:t>.</a:t>
            </a:r>
            <a:r>
              <a:rPr sz="1350" b="1" spc="-16" dirty="0" smtClean="0">
                <a:latin typeface="Arial"/>
                <a:cs typeface="Arial"/>
              </a:rPr>
              <a:t>283</a:t>
            </a:r>
            <a:r>
              <a:rPr sz="1350" b="1" spc="24" dirty="0" smtClean="0">
                <a:latin typeface="Arial"/>
                <a:cs typeface="Arial"/>
              </a:rPr>
              <a:t>.</a:t>
            </a:r>
            <a:r>
              <a:rPr sz="1350" b="1" spc="-16" dirty="0" smtClean="0">
                <a:latin typeface="Arial"/>
                <a:cs typeface="Arial"/>
              </a:rPr>
              <a:t>59</a:t>
            </a:r>
            <a:r>
              <a:rPr sz="1350" b="1" spc="0" dirty="0" smtClean="0">
                <a:latin typeface="Arial"/>
                <a:cs typeface="Arial"/>
              </a:rPr>
              <a:t>3                                            </a:t>
            </a:r>
            <a:r>
              <a:rPr sz="1350" b="1" spc="68" dirty="0" smtClean="0">
                <a:latin typeface="Arial"/>
                <a:cs typeface="Arial"/>
              </a:rPr>
              <a:t> </a:t>
            </a:r>
            <a:r>
              <a:rPr sz="1350" b="1" spc="-19" dirty="0" smtClean="0">
                <a:latin typeface="Arial"/>
                <a:cs typeface="Arial"/>
              </a:rPr>
              <a:t>37</a:t>
            </a:r>
            <a:r>
              <a:rPr sz="1350" b="1" spc="29" dirty="0" smtClean="0">
                <a:latin typeface="Arial"/>
                <a:cs typeface="Arial"/>
              </a:rPr>
              <a:t>.</a:t>
            </a:r>
            <a:r>
              <a:rPr sz="1350" b="1" spc="-19" dirty="0" smtClean="0">
                <a:latin typeface="Arial"/>
                <a:cs typeface="Arial"/>
              </a:rPr>
              <a:t>723</a:t>
            </a:r>
            <a:r>
              <a:rPr sz="1350" b="1" spc="29" dirty="0" smtClean="0">
                <a:latin typeface="Arial"/>
                <a:cs typeface="Arial"/>
              </a:rPr>
              <a:t>.</a:t>
            </a:r>
            <a:r>
              <a:rPr sz="1350" b="1" spc="-19" dirty="0" smtClean="0">
                <a:latin typeface="Arial"/>
                <a:cs typeface="Arial"/>
              </a:rPr>
              <a:t>49</a:t>
            </a:r>
            <a:r>
              <a:rPr sz="1350" b="1" spc="0" dirty="0" smtClean="0">
                <a:latin typeface="Arial"/>
                <a:cs typeface="Arial"/>
              </a:rPr>
              <a:t>7</a:t>
            </a:r>
            <a:endParaRPr sz="1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846" y="1032026"/>
            <a:ext cx="7670678" cy="4570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26"/>
              </a:spcBef>
            </a:pPr>
            <a:endParaRPr sz="950"/>
          </a:p>
          <a:p>
            <a:pPr marL="1357430">
              <a:lnSpc>
                <a:spcPct val="95825"/>
              </a:lnSpc>
            </a:pPr>
            <a:r>
              <a:rPr sz="1350" b="1" spc="-16" dirty="0" smtClean="0">
                <a:latin typeface="Arial"/>
                <a:cs typeface="Arial"/>
              </a:rPr>
              <a:t>201</a:t>
            </a:r>
            <a:r>
              <a:rPr sz="1350" b="1" spc="0" dirty="0" smtClean="0">
                <a:latin typeface="Arial"/>
                <a:cs typeface="Arial"/>
              </a:rPr>
              <a:t>2                                                      </a:t>
            </a:r>
            <a:r>
              <a:rPr sz="1350" b="1" spc="86" dirty="0" smtClean="0">
                <a:latin typeface="Arial"/>
                <a:cs typeface="Arial"/>
              </a:rPr>
              <a:t> </a:t>
            </a:r>
            <a:r>
              <a:rPr sz="1350" b="1" spc="-16" dirty="0" smtClean="0">
                <a:latin typeface="Arial"/>
                <a:cs typeface="Arial"/>
              </a:rPr>
              <a:t>201</a:t>
            </a:r>
            <a:r>
              <a:rPr sz="1350" b="1" spc="0" dirty="0" smtClean="0">
                <a:latin typeface="Arial"/>
                <a:cs typeface="Arial"/>
              </a:rPr>
              <a:t>3                                                      </a:t>
            </a:r>
            <a:r>
              <a:rPr sz="1350" b="1" spc="81" dirty="0" smtClean="0">
                <a:latin typeface="Arial"/>
                <a:cs typeface="Arial"/>
              </a:rPr>
              <a:t> </a:t>
            </a:r>
            <a:r>
              <a:rPr sz="1350" b="1" spc="-19" dirty="0" smtClean="0">
                <a:latin typeface="Arial"/>
                <a:cs typeface="Arial"/>
              </a:rPr>
              <a:t>2014</a:t>
            </a:r>
            <a:endParaRPr sz="1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846" y="1489081"/>
            <a:ext cx="286915" cy="443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183761" y="1489081"/>
            <a:ext cx="7383762" cy="443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2599">
              <a:lnSpc>
                <a:spcPts val="2402"/>
              </a:lnSpc>
              <a:spcBef>
                <a:spcPts val="70"/>
              </a:spcBef>
            </a:pPr>
            <a:r>
              <a:rPr sz="1350" b="1" spc="8" dirty="0" smtClean="0">
                <a:latin typeface="Arial"/>
                <a:cs typeface="Arial"/>
              </a:rPr>
              <a:t>M</a:t>
            </a:r>
            <a:r>
              <a:rPr sz="1350" b="1" spc="0" dirty="0" smtClean="0">
                <a:latin typeface="Arial"/>
                <a:cs typeface="Arial"/>
              </a:rPr>
              <a:t>u</a:t>
            </a:r>
            <a:r>
              <a:rPr sz="1350" b="1" spc="4" dirty="0" smtClean="0">
                <a:latin typeface="Arial"/>
                <a:cs typeface="Arial"/>
              </a:rPr>
              <a:t>n</a:t>
            </a:r>
            <a:r>
              <a:rPr sz="1350" b="1" spc="24" dirty="0" smtClean="0">
                <a:latin typeface="Arial"/>
                <a:cs typeface="Arial"/>
              </a:rPr>
              <a:t>i</a:t>
            </a:r>
            <a:r>
              <a:rPr sz="1350" b="1" spc="-16" dirty="0" smtClean="0">
                <a:latin typeface="Arial"/>
                <a:cs typeface="Arial"/>
              </a:rPr>
              <a:t>c</a:t>
            </a:r>
            <a:r>
              <a:rPr sz="1350" b="1" spc="24" dirty="0" smtClean="0">
                <a:latin typeface="Arial"/>
                <a:cs typeface="Arial"/>
              </a:rPr>
              <a:t>i</a:t>
            </a:r>
            <a:r>
              <a:rPr sz="1350" b="1" spc="0" dirty="0" smtClean="0">
                <a:latin typeface="Arial"/>
                <a:cs typeface="Arial"/>
              </a:rPr>
              <a:t>p</a:t>
            </a:r>
            <a:r>
              <a:rPr sz="1350" b="1" spc="29" dirty="0" smtClean="0">
                <a:latin typeface="Arial"/>
                <a:cs typeface="Arial"/>
              </a:rPr>
              <a:t>i</a:t>
            </a:r>
            <a:r>
              <a:rPr sz="1350" b="1" spc="0" dirty="0" smtClean="0">
                <a:latin typeface="Arial"/>
                <a:cs typeface="Arial"/>
              </a:rPr>
              <a:t>o                 </a:t>
            </a:r>
            <a:r>
              <a:rPr sz="1350" b="1" spc="10" dirty="0" smtClean="0">
                <a:latin typeface="Arial"/>
                <a:cs typeface="Arial"/>
              </a:rPr>
              <a:t> </a:t>
            </a:r>
            <a:r>
              <a:rPr sz="2025" b="1" spc="20" baseline="36503" dirty="0" smtClean="0">
                <a:latin typeface="Arial"/>
                <a:cs typeface="Arial"/>
              </a:rPr>
              <a:t>V</a:t>
            </a:r>
            <a:r>
              <a:rPr sz="2025" b="1" spc="53" baseline="36503" dirty="0" smtClean="0">
                <a:latin typeface="Arial"/>
                <a:cs typeface="Arial"/>
              </a:rPr>
              <a:t>a</a:t>
            </a:r>
            <a:r>
              <a:rPr sz="2025" b="1" spc="24" baseline="36503" dirty="0" smtClean="0">
                <a:latin typeface="Arial"/>
                <a:cs typeface="Arial"/>
              </a:rPr>
              <a:t>l</a:t>
            </a:r>
            <a:r>
              <a:rPr sz="2025" b="1" spc="0" baseline="36503" dirty="0" smtClean="0">
                <a:latin typeface="Arial"/>
                <a:cs typeface="Arial"/>
              </a:rPr>
              <a:t>or                </a:t>
            </a:r>
            <a:r>
              <a:rPr sz="2025" b="1" spc="231" baseline="36503" dirty="0" smtClean="0">
                <a:latin typeface="Arial"/>
                <a:cs typeface="Arial"/>
              </a:rPr>
              <a:t> </a:t>
            </a:r>
            <a:r>
              <a:rPr sz="1350" b="1" spc="8" dirty="0" smtClean="0">
                <a:latin typeface="Arial"/>
                <a:cs typeface="Arial"/>
              </a:rPr>
              <a:t>M</a:t>
            </a:r>
            <a:r>
              <a:rPr sz="1350" b="1" spc="0" dirty="0" smtClean="0">
                <a:latin typeface="Arial"/>
                <a:cs typeface="Arial"/>
              </a:rPr>
              <a:t>u</a:t>
            </a:r>
            <a:r>
              <a:rPr sz="1350" b="1" spc="4" dirty="0" smtClean="0">
                <a:latin typeface="Arial"/>
                <a:cs typeface="Arial"/>
              </a:rPr>
              <a:t>n</a:t>
            </a:r>
            <a:r>
              <a:rPr sz="1350" b="1" spc="24" dirty="0" smtClean="0">
                <a:latin typeface="Arial"/>
                <a:cs typeface="Arial"/>
              </a:rPr>
              <a:t>i</a:t>
            </a:r>
            <a:r>
              <a:rPr sz="1350" b="1" spc="-16" dirty="0" smtClean="0">
                <a:latin typeface="Arial"/>
                <a:cs typeface="Arial"/>
              </a:rPr>
              <a:t>c</a:t>
            </a:r>
            <a:r>
              <a:rPr sz="1350" b="1" spc="24" dirty="0" smtClean="0">
                <a:latin typeface="Arial"/>
                <a:cs typeface="Arial"/>
              </a:rPr>
              <a:t>i</a:t>
            </a:r>
            <a:r>
              <a:rPr sz="1350" b="1" spc="0" dirty="0" smtClean="0">
                <a:latin typeface="Arial"/>
                <a:cs typeface="Arial"/>
              </a:rPr>
              <a:t>p</a:t>
            </a:r>
            <a:r>
              <a:rPr sz="1350" b="1" spc="29" dirty="0" smtClean="0">
                <a:latin typeface="Arial"/>
                <a:cs typeface="Arial"/>
              </a:rPr>
              <a:t>i</a:t>
            </a:r>
            <a:r>
              <a:rPr sz="1350" b="1" spc="0" dirty="0" smtClean="0">
                <a:latin typeface="Arial"/>
                <a:cs typeface="Arial"/>
              </a:rPr>
              <a:t>o                 </a:t>
            </a:r>
            <a:r>
              <a:rPr sz="1350" b="1" spc="10" dirty="0" smtClean="0">
                <a:latin typeface="Arial"/>
                <a:cs typeface="Arial"/>
              </a:rPr>
              <a:t> </a:t>
            </a:r>
            <a:r>
              <a:rPr sz="2025" b="1" spc="20" baseline="36503" dirty="0" smtClean="0">
                <a:latin typeface="Arial"/>
                <a:cs typeface="Arial"/>
              </a:rPr>
              <a:t>V</a:t>
            </a:r>
            <a:r>
              <a:rPr sz="2025" b="1" spc="53" baseline="36503" dirty="0" smtClean="0">
                <a:latin typeface="Arial"/>
                <a:cs typeface="Arial"/>
              </a:rPr>
              <a:t>a</a:t>
            </a:r>
            <a:r>
              <a:rPr sz="2025" b="1" spc="24" baseline="36503" dirty="0" smtClean="0">
                <a:latin typeface="Arial"/>
                <a:cs typeface="Arial"/>
              </a:rPr>
              <a:t>l</a:t>
            </a:r>
            <a:r>
              <a:rPr sz="2025" b="1" spc="0" baseline="36503" dirty="0" smtClean="0">
                <a:latin typeface="Arial"/>
                <a:cs typeface="Arial"/>
              </a:rPr>
              <a:t>or                </a:t>
            </a:r>
            <a:r>
              <a:rPr sz="2025" b="1" spc="226" baseline="36503" dirty="0" smtClean="0">
                <a:latin typeface="Arial"/>
                <a:cs typeface="Arial"/>
              </a:rPr>
              <a:t> </a:t>
            </a:r>
            <a:r>
              <a:rPr sz="1350" b="1" spc="8" dirty="0" smtClean="0">
                <a:latin typeface="Arial"/>
                <a:cs typeface="Arial"/>
              </a:rPr>
              <a:t>M</a:t>
            </a:r>
            <a:r>
              <a:rPr sz="1350" b="1" spc="0" dirty="0" smtClean="0">
                <a:latin typeface="Arial"/>
                <a:cs typeface="Arial"/>
              </a:rPr>
              <a:t>u</a:t>
            </a:r>
            <a:r>
              <a:rPr sz="1350" b="1" spc="4" dirty="0" smtClean="0">
                <a:latin typeface="Arial"/>
                <a:cs typeface="Arial"/>
              </a:rPr>
              <a:t>n</a:t>
            </a:r>
            <a:r>
              <a:rPr sz="1350" b="1" spc="24" dirty="0" smtClean="0">
                <a:latin typeface="Arial"/>
                <a:cs typeface="Arial"/>
              </a:rPr>
              <a:t>i</a:t>
            </a:r>
            <a:r>
              <a:rPr sz="1350" b="1" spc="-16" dirty="0" smtClean="0">
                <a:latin typeface="Arial"/>
                <a:cs typeface="Arial"/>
              </a:rPr>
              <a:t>c</a:t>
            </a:r>
            <a:r>
              <a:rPr sz="1350" b="1" spc="24" dirty="0" smtClean="0">
                <a:latin typeface="Arial"/>
                <a:cs typeface="Arial"/>
              </a:rPr>
              <a:t>i</a:t>
            </a:r>
            <a:r>
              <a:rPr sz="1350" b="1" spc="0" dirty="0" smtClean="0">
                <a:latin typeface="Arial"/>
                <a:cs typeface="Arial"/>
              </a:rPr>
              <a:t>p</a:t>
            </a:r>
            <a:r>
              <a:rPr sz="1350" b="1" spc="29" dirty="0" smtClean="0">
                <a:latin typeface="Arial"/>
                <a:cs typeface="Arial"/>
              </a:rPr>
              <a:t>i</a:t>
            </a:r>
            <a:r>
              <a:rPr sz="1350" b="1" spc="0" dirty="0" smtClean="0">
                <a:latin typeface="Arial"/>
                <a:cs typeface="Arial"/>
              </a:rPr>
              <a:t>o                 </a:t>
            </a:r>
            <a:r>
              <a:rPr sz="1350" b="1" spc="15" dirty="0" smtClean="0">
                <a:latin typeface="Arial"/>
                <a:cs typeface="Arial"/>
              </a:rPr>
              <a:t> </a:t>
            </a:r>
            <a:r>
              <a:rPr sz="2025" b="1" spc="25" baseline="36503" dirty="0" smtClean="0">
                <a:latin typeface="Arial"/>
                <a:cs typeface="Arial"/>
              </a:rPr>
              <a:t>V</a:t>
            </a:r>
            <a:r>
              <a:rPr sz="2025" b="1" spc="64" baseline="36503" dirty="0" smtClean="0">
                <a:latin typeface="Arial"/>
                <a:cs typeface="Arial"/>
              </a:rPr>
              <a:t>a</a:t>
            </a:r>
            <a:r>
              <a:rPr sz="2025" b="1" spc="29" baseline="36503" dirty="0" smtClean="0">
                <a:latin typeface="Arial"/>
                <a:cs typeface="Arial"/>
              </a:rPr>
              <a:t>l</a:t>
            </a:r>
            <a:r>
              <a:rPr sz="2025" b="1" spc="0" baseline="36503" dirty="0" smtClean="0">
                <a:latin typeface="Arial"/>
                <a:cs typeface="Arial"/>
              </a:rPr>
              <a:t>or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35940" y="672237"/>
            <a:ext cx="20228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spc="0" dirty="0" smtClean="0">
                <a:solidFill>
                  <a:srgbClr val="FFFFFF"/>
                </a:solidFill>
                <a:latin typeface="Verdana"/>
                <a:cs typeface="Verdana"/>
              </a:rPr>
              <a:t>•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4936" y="672237"/>
            <a:ext cx="7760036" cy="8898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720">
              <a:lnSpc>
                <a:spcPts val="2180"/>
              </a:lnSpc>
              <a:spcBef>
                <a:spcPts val="109"/>
              </a:spcBef>
            </a:pP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Parn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íba – 4,4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% da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IB</a:t>
            </a:r>
            <a:r>
              <a:rPr sz="20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esta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l,</a:t>
            </a:r>
            <a:r>
              <a:rPr sz="20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dest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2000" b="1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ao setor</a:t>
            </a:r>
            <a:endParaRPr sz="2000">
              <a:latin typeface="Verdana"/>
              <a:cs typeface="Verdana"/>
            </a:endParaRPr>
          </a:p>
          <a:p>
            <a:pPr marL="26720" marR="46304">
              <a:lnSpc>
                <a:spcPts val="2160"/>
              </a:lnSpc>
            </a:pP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rviços com 8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6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,59% na</a:t>
            </a:r>
            <a:r>
              <a:rPr sz="2000" b="1" spc="-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econ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mia</a:t>
            </a:r>
            <a:r>
              <a:rPr sz="20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municipal.</a:t>
            </a:r>
            <a:endParaRPr sz="2000">
              <a:latin typeface="Verdana"/>
              <a:cs typeface="Verdana"/>
            </a:endParaRPr>
          </a:p>
          <a:p>
            <a:pPr marL="12700" marR="46304">
              <a:lnSpc>
                <a:spcPct val="101277"/>
              </a:lnSpc>
              <a:spcBef>
                <a:spcPts val="102"/>
              </a:spcBef>
            </a:pP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Popul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ção</a:t>
            </a:r>
            <a:r>
              <a:rPr sz="20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5.7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= 4,6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% do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esta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086890"/>
            <a:ext cx="20228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spc="0" dirty="0" smtClean="0">
                <a:solidFill>
                  <a:srgbClr val="FFFF00"/>
                </a:solidFill>
                <a:latin typeface="Verdana"/>
                <a:cs typeface="Verdana"/>
              </a:rPr>
              <a:t>•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4936" y="2086890"/>
            <a:ext cx="7245191" cy="8897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720">
              <a:lnSpc>
                <a:spcPts val="2180"/>
              </a:lnSpc>
              <a:spcBef>
                <a:spcPts val="109"/>
              </a:spcBef>
            </a:pP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000" b="1" spc="-4" dirty="0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cos – 3,2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2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% do</a:t>
            </a:r>
            <a:r>
              <a:rPr sz="20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-4" dirty="0" smtClean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IB esta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u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l,</a:t>
            </a:r>
            <a:r>
              <a:rPr sz="2000" b="1" spc="-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dest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que</a:t>
            </a:r>
            <a:r>
              <a:rPr sz="2000" b="1" spc="-2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ao</a:t>
            </a:r>
            <a:r>
              <a:rPr sz="20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setor</a:t>
            </a:r>
            <a:endParaRPr sz="2000">
              <a:latin typeface="Verdana"/>
              <a:cs typeface="Verdana"/>
            </a:endParaRPr>
          </a:p>
          <a:p>
            <a:pPr marL="26720" marR="46304">
              <a:lnSpc>
                <a:spcPts val="2160"/>
              </a:lnSpc>
            </a:pP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Serviços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com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85,33% na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economia</a:t>
            </a:r>
            <a:r>
              <a:rPr sz="2000" b="1" spc="-1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munic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pal.</a:t>
            </a:r>
            <a:endParaRPr sz="2000">
              <a:latin typeface="Verdana"/>
              <a:cs typeface="Verdana"/>
            </a:endParaRPr>
          </a:p>
          <a:p>
            <a:pPr marL="12700" marR="46304">
              <a:lnSpc>
                <a:spcPct val="101277"/>
              </a:lnSpc>
              <a:spcBef>
                <a:spcPts val="101"/>
              </a:spcBef>
            </a:pP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Popul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ção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-</a:t>
            </a:r>
            <a:r>
              <a:rPr sz="20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7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3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.414</a:t>
            </a:r>
            <a:r>
              <a:rPr sz="2000" b="1" spc="-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= 2,3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4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% 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o esta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501416"/>
            <a:ext cx="20228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spc="0" dirty="0" smtClean="0">
                <a:solidFill>
                  <a:srgbClr val="FFFFFF"/>
                </a:solidFill>
                <a:latin typeface="Verdana"/>
                <a:cs typeface="Verdana"/>
              </a:rPr>
              <a:t>•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8956" y="3501416"/>
            <a:ext cx="6816970" cy="1165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60"/>
              </a:lnSpc>
              <a:spcBef>
                <a:spcPts val="138"/>
              </a:spcBef>
            </a:pP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Uruçuí – 2,5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% do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IB esta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l,</a:t>
            </a:r>
            <a:r>
              <a:rPr sz="2000" b="1" spc="-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dest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2000" b="1" spc="-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s setores S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rviços e A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ro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ecuária</a:t>
            </a:r>
            <a:r>
              <a:rPr sz="2000" b="1" spc="-2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com 3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,31% e</a:t>
            </a:r>
            <a:endParaRPr sz="2000">
              <a:latin typeface="Verdana"/>
              <a:cs typeface="Verdana"/>
            </a:endParaRPr>
          </a:p>
          <a:p>
            <a:pPr marL="12700" marR="33604">
              <a:lnSpc>
                <a:spcPts val="2150"/>
              </a:lnSpc>
            </a:pP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,59%, r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spectiv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0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nt</a:t>
            </a:r>
            <a:r>
              <a:rPr sz="2000" b="1" spc="-9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 marL="85851" marR="33604">
              <a:lnSpc>
                <a:spcPct val="101277"/>
              </a:lnSpc>
              <a:spcBef>
                <a:spcPts val="77"/>
              </a:spcBef>
            </a:pP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Popul</a:t>
            </a:r>
            <a:r>
              <a:rPr sz="20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ção</a:t>
            </a:r>
            <a:r>
              <a:rPr sz="20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0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Arial"/>
                <a:cs typeface="Arial"/>
              </a:rPr>
              <a:t>20.149</a:t>
            </a:r>
            <a:r>
              <a:rPr sz="2000" b="1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Arial"/>
                <a:cs typeface="Arial"/>
              </a:rPr>
              <a:t>0,65%</a:t>
            </a:r>
            <a:r>
              <a:rPr sz="2000" b="1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FFFFFF"/>
                </a:solidFill>
                <a:latin typeface="Arial"/>
                <a:cs typeface="Arial"/>
              </a:rPr>
              <a:t>do estado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5190643"/>
            <a:ext cx="20228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spc="0" dirty="0" smtClean="0">
                <a:solidFill>
                  <a:srgbClr val="FFFF00"/>
                </a:solidFill>
                <a:latin typeface="Verdana"/>
                <a:cs typeface="Verdana"/>
              </a:rPr>
              <a:t>•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98956" y="5190643"/>
            <a:ext cx="7325772" cy="889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Fl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riano – 2,42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do P</a:t>
            </a:r>
            <a:r>
              <a:rPr sz="2000" b="1" spc="-9" dirty="0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B estadu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l,</a:t>
            </a:r>
            <a:r>
              <a:rPr sz="2000" b="1" spc="-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dest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que</a:t>
            </a:r>
            <a:r>
              <a:rPr sz="2000" b="1" spc="-1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ao setor</a:t>
            </a:r>
            <a:endParaRPr sz="2000">
              <a:latin typeface="Verdana"/>
              <a:cs typeface="Verdana"/>
            </a:endParaRPr>
          </a:p>
          <a:p>
            <a:pPr marL="12700" marR="46304">
              <a:lnSpc>
                <a:spcPts val="2160"/>
              </a:lnSpc>
            </a:pP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rviços com 8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7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,90% da econ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mia</a:t>
            </a:r>
            <a:r>
              <a:rPr sz="2000" b="1" spc="-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municipal.</a:t>
            </a:r>
            <a:endParaRPr sz="2000">
              <a:latin typeface="Verdana"/>
              <a:cs typeface="Verdana"/>
            </a:endParaRPr>
          </a:p>
          <a:p>
            <a:pPr marL="85851" marR="46304">
              <a:lnSpc>
                <a:spcPct val="101277"/>
              </a:lnSpc>
              <a:spcBef>
                <a:spcPts val="101"/>
              </a:spcBef>
            </a:pP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Popul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ção</a:t>
            </a:r>
            <a:r>
              <a:rPr sz="2000" b="1" spc="-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-</a:t>
            </a:r>
            <a:r>
              <a:rPr sz="2000" b="1" spc="9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5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7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.690</a:t>
            </a:r>
            <a:r>
              <a:rPr sz="2000" b="1" spc="-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= 1,8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5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% 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o esta</a:t>
            </a:r>
            <a:r>
              <a:rPr sz="2000" b="1" spc="4" dirty="0" smtClean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2000" b="1" spc="0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84212" y="2272157"/>
            <a:ext cx="7742237" cy="0"/>
          </a:xfrm>
          <a:custGeom>
            <a:avLst/>
            <a:gdLst/>
            <a:ahLst/>
            <a:cxnLst/>
            <a:rect l="l" t="t" r="r" b="b"/>
            <a:pathLst>
              <a:path w="7742237">
                <a:moveTo>
                  <a:pt x="0" y="0"/>
                </a:moveTo>
                <a:lnTo>
                  <a:pt x="77422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4212" y="1452626"/>
            <a:ext cx="7742237" cy="0"/>
          </a:xfrm>
          <a:custGeom>
            <a:avLst/>
            <a:gdLst/>
            <a:ahLst/>
            <a:cxnLst/>
            <a:rect l="l" t="t" r="r" b="b"/>
            <a:pathLst>
              <a:path w="7742237">
                <a:moveTo>
                  <a:pt x="0" y="0"/>
                </a:moveTo>
                <a:lnTo>
                  <a:pt x="77422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84212" y="4749800"/>
            <a:ext cx="7742237" cy="0"/>
          </a:xfrm>
          <a:custGeom>
            <a:avLst/>
            <a:gdLst/>
            <a:ahLst/>
            <a:cxnLst/>
            <a:rect l="l" t="t" r="r" b="b"/>
            <a:pathLst>
              <a:path w="7742237">
                <a:moveTo>
                  <a:pt x="0" y="0"/>
                </a:moveTo>
                <a:lnTo>
                  <a:pt x="774223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076350" y="466604"/>
            <a:ext cx="6748271" cy="8074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meno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r>
              <a:rPr sz="2800" b="1" spc="-1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PIBs</a:t>
            </a:r>
            <a:r>
              <a:rPr sz="2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por</a:t>
            </a:r>
            <a:r>
              <a:rPr sz="2800" b="1" spc="-3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icíp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2800">
              <a:latin typeface="Verdana"/>
              <a:cs typeface="Verdana"/>
            </a:endParaRPr>
          </a:p>
          <a:p>
            <a:pPr marL="2950095" marR="2706448" algn="ctr">
              <a:lnSpc>
                <a:spcPts val="3354"/>
              </a:lnSpc>
              <a:spcBef>
                <a:spcPts val="17"/>
              </a:spcBef>
            </a:pPr>
            <a:r>
              <a:rPr sz="4200" b="1" spc="4" baseline="-1959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871206" y="466604"/>
            <a:ext cx="24929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149977" y="1610482"/>
            <a:ext cx="1109288" cy="619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Ran</a:t>
            </a:r>
            <a:r>
              <a:rPr sz="1800" b="1" i="1" spc="9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endParaRPr sz="1800">
              <a:latin typeface="Verdana"/>
              <a:cs typeface="Verdana"/>
            </a:endParaRPr>
          </a:p>
          <a:p>
            <a:pPr marL="307721" marR="34289">
              <a:lnSpc>
                <a:spcPct val="101277"/>
              </a:lnSpc>
              <a:spcBef>
                <a:spcPts val="594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79642" y="1610482"/>
            <a:ext cx="52729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PIB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63421" y="1749547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81146" y="1976242"/>
            <a:ext cx="15943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 </a:t>
            </a:r>
            <a:r>
              <a:rPr sz="1800" b="1" spc="58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29450" y="1976242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3016" y="2343655"/>
            <a:ext cx="2410131" cy="9729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Santo 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ô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nio</a:t>
            </a:r>
            <a:r>
              <a:rPr sz="1800" b="1" spc="2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dos</a:t>
            </a:r>
            <a:endParaRPr sz="1800">
              <a:latin typeface="Verdana"/>
              <a:cs typeface="Verdana"/>
            </a:endParaRPr>
          </a:p>
          <a:p>
            <a:pPr marL="355600" marR="34335">
              <a:lnSpc>
                <a:spcPts val="2160"/>
              </a:lnSpc>
              <a:spcBef>
                <a:spcPts val="9"/>
              </a:spcBef>
            </a:pP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700" b="1" spc="-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700" b="1" spc="-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2700" b="1" spc="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endParaRPr sz="1800">
              <a:latin typeface="Verdana"/>
              <a:cs typeface="Verdana"/>
            </a:endParaRPr>
          </a:p>
          <a:p>
            <a:pPr marL="12700" marR="34335">
              <a:lnSpc>
                <a:spcPct val="101277"/>
              </a:lnSpc>
              <a:spcBef>
                <a:spcPts val="1203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ão</a:t>
            </a:r>
            <a:r>
              <a:rPr sz="18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uís do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uí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63441" y="2482591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44314" y="2482591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25770" y="2482591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110222" y="2482591"/>
            <a:ext cx="5481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63441" y="3024754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44314" y="3024754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25770" y="3024754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10222" y="3024754"/>
            <a:ext cx="5481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63441" y="3516752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44314" y="3516752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25770" y="3516752"/>
            <a:ext cx="54885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10222" y="3516752"/>
            <a:ext cx="5481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3016" y="3602098"/>
            <a:ext cx="2314701" cy="11080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roeiras do 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endParaRPr sz="1800">
              <a:latin typeface="Verdana"/>
              <a:cs typeface="Verdana"/>
            </a:endParaRPr>
          </a:p>
          <a:p>
            <a:pPr marL="12700" marR="34335">
              <a:lnSpc>
                <a:spcPct val="101277"/>
              </a:lnSpc>
              <a:spcBef>
                <a:spcPts val="1186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gu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eão</a:t>
            </a:r>
            <a:endParaRPr sz="1800">
              <a:latin typeface="Verdana"/>
              <a:cs typeface="Verdana"/>
            </a:endParaRPr>
          </a:p>
          <a:p>
            <a:pPr marL="12700" marR="34335">
              <a:lnSpc>
                <a:spcPct val="101277"/>
              </a:lnSpc>
              <a:spcBef>
                <a:spcPts val="1062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lho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’agua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63441" y="4007226"/>
            <a:ext cx="548851" cy="680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07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44314" y="4007226"/>
            <a:ext cx="548851" cy="680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07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217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25770" y="4007226"/>
            <a:ext cx="548851" cy="680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224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076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219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10222" y="4007226"/>
            <a:ext cx="548193" cy="680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076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3092" y="5149593"/>
            <a:ext cx="2838943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Integram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 meno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18680" y="5149593"/>
            <a:ext cx="1057930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94303" y="5149593"/>
            <a:ext cx="699334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auí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11920" y="5149593"/>
            <a:ext cx="1498935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do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rasi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3092" y="5637551"/>
            <a:ext cx="667724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Agrop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cuária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subsis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ê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nte</a:t>
            </a:r>
            <a:r>
              <a:rPr sz="1800" b="1" spc="2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ima.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3092" y="6125231"/>
            <a:ext cx="4393718" cy="528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lne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á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eis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às</a:t>
            </a:r>
            <a:r>
              <a:rPr sz="18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transfe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ê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as</a:t>
            </a:r>
            <a:r>
              <a:rPr sz="1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dos</a:t>
            </a:r>
            <a:endParaRPr sz="1800">
              <a:latin typeface="Verdana"/>
              <a:cs typeface="Verdana"/>
            </a:endParaRPr>
          </a:p>
          <a:p>
            <a:pPr marL="12700" marR="34289">
              <a:lnSpc>
                <a:spcPts val="2160"/>
              </a:lnSpc>
              <a:spcBef>
                <a:spcPts val="9"/>
              </a:spcBef>
            </a:pP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700" b="1" spc="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2700" b="1" spc="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700" b="1" spc="-9" baseline="-1523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2796" y="6125231"/>
            <a:ext cx="268266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Gove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nos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dual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4212" y="1312926"/>
            <a:ext cx="774223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84212" y="2132457"/>
            <a:ext cx="774223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84212" y="4610100"/>
            <a:ext cx="774223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4568" y="1083182"/>
            <a:ext cx="7934198" cy="4276598"/>
          </a:xfrm>
          <a:custGeom>
            <a:avLst/>
            <a:gdLst/>
            <a:ahLst/>
            <a:cxnLst/>
            <a:rect l="l" t="t" r="r" b="b"/>
            <a:pathLst>
              <a:path w="7934198" h="4276598">
                <a:moveTo>
                  <a:pt x="0" y="4276598"/>
                </a:moveTo>
                <a:lnTo>
                  <a:pt x="7934198" y="4276598"/>
                </a:lnTo>
                <a:lnTo>
                  <a:pt x="7934198" y="0"/>
                </a:lnTo>
                <a:lnTo>
                  <a:pt x="0" y="0"/>
                </a:lnTo>
                <a:lnTo>
                  <a:pt x="0" y="4276598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23644" y="1517904"/>
            <a:ext cx="5247132" cy="3842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33092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31616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302252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86858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73979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C1D2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324473" y="5143262"/>
            <a:ext cx="63864" cy="63864"/>
          </a:xfrm>
          <a:custGeom>
            <a:avLst/>
            <a:gdLst/>
            <a:ahLst/>
            <a:cxnLst/>
            <a:rect l="l" t="t" r="r" b="b"/>
            <a:pathLst>
              <a:path w="63864" h="63864">
                <a:moveTo>
                  <a:pt x="0" y="63864"/>
                </a:moveTo>
                <a:lnTo>
                  <a:pt x="63864" y="63864"/>
                </a:lnTo>
                <a:lnTo>
                  <a:pt x="63864" y="0"/>
                </a:lnTo>
                <a:lnTo>
                  <a:pt x="0" y="0"/>
                </a:lnTo>
                <a:lnTo>
                  <a:pt x="0" y="63864"/>
                </a:lnTo>
                <a:close/>
              </a:path>
            </a:pathLst>
          </a:custGeom>
          <a:solidFill>
            <a:srgbClr val="27277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075131" y="393779"/>
            <a:ext cx="6930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PIB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1469" y="393779"/>
            <a:ext cx="17023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9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-9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icipal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45154" y="393779"/>
            <a:ext cx="2174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96614" y="393779"/>
            <a:ext cx="15593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24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b="1" spc="4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ão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89194" y="393779"/>
            <a:ext cx="18992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percent</a:t>
            </a:r>
            <a:r>
              <a:rPr sz="2400" b="1" spc="-9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23759" y="393779"/>
            <a:ext cx="7901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(%)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8391" y="5617835"/>
            <a:ext cx="1251782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sina</a:t>
            </a:r>
            <a:r>
              <a:rPr sz="1600" b="1" spc="-3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53616" y="5617835"/>
            <a:ext cx="964871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47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09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60950" y="5617835"/>
            <a:ext cx="1233159" cy="959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639">
              <a:lnSpc>
                <a:spcPts val="1755"/>
              </a:lnSpc>
              <a:spcBef>
                <a:spcPts val="87"/>
              </a:spcBef>
            </a:pP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opu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ação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847"/>
              </a:spcBef>
            </a:pP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opu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ação</a:t>
            </a:r>
            <a:endParaRPr sz="1600">
              <a:latin typeface="Verdana"/>
              <a:cs typeface="Verdana"/>
            </a:endParaRPr>
          </a:p>
          <a:p>
            <a:pPr marL="12700" marR="6639">
              <a:lnSpc>
                <a:spcPct val="101277"/>
              </a:lnSpc>
              <a:spcBef>
                <a:spcPts val="937"/>
              </a:spcBef>
            </a:pP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opu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ação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9487" y="5617835"/>
            <a:ext cx="1920738" cy="959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600" b="1" spc="-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840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60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600" b="1" spc="-7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b.</a:t>
            </a:r>
            <a:endParaRPr sz="1600">
              <a:latin typeface="Verdana"/>
              <a:cs typeface="Verdana"/>
            </a:endParaRPr>
          </a:p>
          <a:p>
            <a:pPr marL="12700" marR="30403">
              <a:lnSpc>
                <a:spcPct val="101277"/>
              </a:lnSpc>
              <a:spcBef>
                <a:spcPts val="84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600" b="1" spc="-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305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26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600" b="1" spc="-7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937"/>
              </a:spcBef>
            </a:pP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–2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048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85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r>
              <a:rPr sz="1600" b="1" spc="-11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391" y="5983595"/>
            <a:ext cx="3510604" cy="5941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</a:t>
            </a:r>
            <a:r>
              <a:rPr sz="1400" b="1" spc="-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aíba,</a:t>
            </a:r>
            <a:r>
              <a:rPr sz="14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</a:t>
            </a:r>
            <a:r>
              <a:rPr sz="1400" b="1" spc="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4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400" b="1" spc="-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Ur</a:t>
            </a:r>
            <a:r>
              <a:rPr sz="1400" b="1" spc="-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çui,</a:t>
            </a:r>
            <a:r>
              <a:rPr sz="1400" b="1" spc="-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Fl</a:t>
            </a:r>
            <a:r>
              <a:rPr sz="14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ria</a:t>
            </a:r>
            <a:r>
              <a:rPr sz="1400" b="1" spc="-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400" b="1" spc="0" dirty="0" smtClean="0">
                <a:solidFill>
                  <a:srgbClr val="FFFFFF"/>
                </a:solidFill>
                <a:latin typeface="Verdana"/>
                <a:cs typeface="Verdana"/>
              </a:rPr>
              <a:t>o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endParaRPr sz="1600">
              <a:latin typeface="Verdana"/>
              <a:cs typeface="Verdana"/>
            </a:endParaRPr>
          </a:p>
          <a:p>
            <a:pPr marL="12700" marR="30403">
              <a:lnSpc>
                <a:spcPct val="101277"/>
              </a:lnSpc>
              <a:spcBef>
                <a:spcPts val="850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3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1600" b="1" spc="-3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600" b="1" spc="-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40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34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13962" y="6025199"/>
            <a:ext cx="72993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b="1" spc="0" dirty="0" smtClean="0">
                <a:solidFill>
                  <a:srgbClr val="FFFFFF"/>
                </a:solidFill>
                <a:latin typeface="Verdana"/>
                <a:cs typeface="Verdana"/>
              </a:rPr>
              <a:t>12,</a:t>
            </a:r>
            <a:r>
              <a:rPr sz="1200" b="1" spc="-4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200" b="1" spc="0" dirty="0" smtClean="0">
                <a:solidFill>
                  <a:srgbClr val="FFFFFF"/>
                </a:solidFill>
                <a:latin typeface="Verdana"/>
                <a:cs typeface="Verdana"/>
              </a:rPr>
              <a:t>8%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4473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sp>
        <p:nvSpPr>
          <p:cNvPr id="7" name="object 7"/>
          <p:cNvSpPr txBox="1"/>
          <p:nvPr/>
        </p:nvSpPr>
        <p:spPr>
          <a:xfrm>
            <a:off x="5673979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sp>
        <p:nvSpPr>
          <p:cNvPr id="6" name="object 6"/>
          <p:cNvSpPr txBox="1"/>
          <p:nvPr/>
        </p:nvSpPr>
        <p:spPr>
          <a:xfrm>
            <a:off x="5086858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sp>
        <p:nvSpPr>
          <p:cNvPr id="5" name="object 5"/>
          <p:cNvSpPr txBox="1"/>
          <p:nvPr/>
        </p:nvSpPr>
        <p:spPr>
          <a:xfrm>
            <a:off x="4302252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sp>
        <p:nvSpPr>
          <p:cNvPr id="4" name="object 4"/>
          <p:cNvSpPr txBox="1"/>
          <p:nvPr/>
        </p:nvSpPr>
        <p:spPr>
          <a:xfrm>
            <a:off x="3531616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sp>
        <p:nvSpPr>
          <p:cNvPr id="3" name="object 3"/>
          <p:cNvSpPr txBox="1"/>
          <p:nvPr/>
        </p:nvSpPr>
        <p:spPr>
          <a:xfrm>
            <a:off x="2133092" y="5143262"/>
            <a:ext cx="63864" cy="63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"/>
              </a:spcBef>
            </a:pPr>
            <a:endParaRPr sz="500"/>
          </a:p>
        </p:txBody>
      </p:sp>
      <p:sp>
        <p:nvSpPr>
          <p:cNvPr id="2" name="object 2"/>
          <p:cNvSpPr txBox="1"/>
          <p:nvPr/>
        </p:nvSpPr>
        <p:spPr>
          <a:xfrm>
            <a:off x="534568" y="1083182"/>
            <a:ext cx="7934198" cy="42765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marL="3109893" marR="3953847" algn="ctr">
              <a:lnSpc>
                <a:spcPct val="95825"/>
              </a:lnSpc>
              <a:spcBef>
                <a:spcPts val="3000"/>
              </a:spcBef>
            </a:pPr>
            <a:r>
              <a:rPr sz="1000" spc="0" dirty="0" smtClean="0">
                <a:latin typeface="Arial"/>
                <a:cs typeface="Arial"/>
              </a:rPr>
              <a:t>2,53        </a:t>
            </a:r>
            <a:r>
              <a:rPr sz="1000" spc="127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2,42</a:t>
            </a:r>
            <a:endParaRPr sz="1000">
              <a:latin typeface="Arial"/>
              <a:cs typeface="Arial"/>
            </a:endParaRPr>
          </a:p>
          <a:p>
            <a:pPr marL="2473172">
              <a:lnSpc>
                <a:spcPct val="95825"/>
              </a:lnSpc>
              <a:spcBef>
                <a:spcPts val="85"/>
              </a:spcBef>
            </a:pPr>
            <a:r>
              <a:rPr sz="1000" spc="0" dirty="0" smtClean="0">
                <a:latin typeface="Arial"/>
                <a:cs typeface="Arial"/>
              </a:rPr>
              <a:t>3,22</a:t>
            </a:r>
            <a:endParaRPr sz="1000">
              <a:latin typeface="Arial"/>
              <a:cs typeface="Arial"/>
            </a:endParaRPr>
          </a:p>
          <a:p>
            <a:pPr marL="2486888">
              <a:lnSpc>
                <a:spcPct val="95825"/>
              </a:lnSpc>
              <a:spcBef>
                <a:spcPts val="1749"/>
              </a:spcBef>
            </a:pPr>
            <a:r>
              <a:rPr sz="1000" spc="0" dirty="0" smtClean="0">
                <a:latin typeface="Arial"/>
                <a:cs typeface="Arial"/>
              </a:rPr>
              <a:t>4,41</a:t>
            </a:r>
            <a:endParaRPr sz="1000">
              <a:latin typeface="Arial"/>
              <a:cs typeface="Arial"/>
            </a:endParaRPr>
          </a:p>
          <a:p>
            <a:pPr marR="1987944" algn="r">
              <a:lnSpc>
                <a:spcPct val="95825"/>
              </a:lnSpc>
              <a:spcBef>
                <a:spcPts val="2001"/>
              </a:spcBef>
            </a:pPr>
            <a:r>
              <a:rPr sz="1000" spc="0" dirty="0" smtClean="0">
                <a:latin typeface="Arial"/>
                <a:cs typeface="Arial"/>
              </a:rPr>
              <a:t>40,34</a:t>
            </a:r>
            <a:endParaRPr sz="1000">
              <a:latin typeface="Arial"/>
              <a:cs typeface="Arial"/>
            </a:endParaRPr>
          </a:p>
          <a:p>
            <a:pPr marL="1753844">
              <a:lnSpc>
                <a:spcPct val="95825"/>
              </a:lnSpc>
              <a:spcBef>
                <a:spcPts val="7478"/>
              </a:spcBef>
            </a:pPr>
            <a:r>
              <a:rPr sz="1000" spc="0" dirty="0" smtClean="0">
                <a:latin typeface="Arial"/>
                <a:cs typeface="Arial"/>
              </a:rPr>
              <a:t>47,09</a:t>
            </a:r>
            <a:endParaRPr sz="1000">
              <a:latin typeface="Arial"/>
              <a:cs typeface="Arial"/>
            </a:endParaRPr>
          </a:p>
          <a:p>
            <a:pPr marL="1689836">
              <a:lnSpc>
                <a:spcPct val="95825"/>
              </a:lnSpc>
              <a:spcBef>
                <a:spcPts val="10723"/>
              </a:spcBef>
            </a:pPr>
            <a:r>
              <a:rPr sz="1000" b="1" spc="0" dirty="0" smtClean="0">
                <a:latin typeface="Arial"/>
                <a:cs typeface="Arial"/>
              </a:rPr>
              <a:t>D</a:t>
            </a:r>
            <a:r>
              <a:rPr sz="1000" b="1" spc="9" dirty="0" smtClean="0">
                <a:latin typeface="Arial"/>
                <a:cs typeface="Arial"/>
              </a:rPr>
              <a:t>e</a:t>
            </a:r>
            <a:r>
              <a:rPr sz="1000" b="1" spc="0" dirty="0" smtClean="0">
                <a:latin typeface="Arial"/>
                <a:cs typeface="Arial"/>
              </a:rPr>
              <a:t>mais</a:t>
            </a:r>
            <a:r>
              <a:rPr sz="1000" b="1" spc="-25" dirty="0" smtClean="0">
                <a:latin typeface="Arial"/>
                <a:cs typeface="Arial"/>
              </a:rPr>
              <a:t> </a:t>
            </a:r>
            <a:r>
              <a:rPr sz="1000" b="1" spc="0" dirty="0" smtClean="0">
                <a:latin typeface="Arial"/>
                <a:cs typeface="Arial"/>
              </a:rPr>
              <a:t>Mu</a:t>
            </a:r>
            <a:r>
              <a:rPr sz="1000" b="1" spc="4" dirty="0" smtClean="0">
                <a:latin typeface="Arial"/>
                <a:cs typeface="Arial"/>
              </a:rPr>
              <a:t>n</a:t>
            </a:r>
            <a:r>
              <a:rPr sz="1000" b="1" spc="0" dirty="0" smtClean="0">
                <a:latin typeface="Arial"/>
                <a:cs typeface="Arial"/>
              </a:rPr>
              <a:t>ic</a:t>
            </a:r>
            <a:r>
              <a:rPr sz="1000" b="1" spc="4" dirty="0" smtClean="0">
                <a:latin typeface="Arial"/>
                <a:cs typeface="Arial"/>
              </a:rPr>
              <a:t>í</a:t>
            </a:r>
            <a:r>
              <a:rPr sz="1000" b="1" spc="-9" dirty="0" smtClean="0">
                <a:latin typeface="Arial"/>
                <a:cs typeface="Arial"/>
              </a:rPr>
              <a:t>p</a:t>
            </a:r>
            <a:r>
              <a:rPr sz="1000" b="1" spc="9" dirty="0" smtClean="0">
                <a:latin typeface="Arial"/>
                <a:cs typeface="Arial"/>
              </a:rPr>
              <a:t>i</a:t>
            </a:r>
            <a:r>
              <a:rPr sz="1000" b="1" spc="0" dirty="0" smtClean="0">
                <a:latin typeface="Arial"/>
                <a:cs typeface="Arial"/>
              </a:rPr>
              <a:t>os     </a:t>
            </a:r>
            <a:r>
              <a:rPr sz="1000" b="1" spc="244" dirty="0" smtClean="0">
                <a:latin typeface="Arial"/>
                <a:cs typeface="Arial"/>
              </a:rPr>
              <a:t> </a:t>
            </a:r>
            <a:r>
              <a:rPr sz="1000" b="1" spc="0" dirty="0" smtClean="0">
                <a:latin typeface="Arial"/>
                <a:cs typeface="Arial"/>
              </a:rPr>
              <a:t>Te</a:t>
            </a:r>
            <a:r>
              <a:rPr sz="1000" b="1" spc="4" dirty="0" smtClean="0">
                <a:latin typeface="Arial"/>
                <a:cs typeface="Arial"/>
              </a:rPr>
              <a:t>r</a:t>
            </a:r>
            <a:r>
              <a:rPr sz="1000" b="1" spc="0" dirty="0" smtClean="0">
                <a:latin typeface="Arial"/>
                <a:cs typeface="Arial"/>
              </a:rPr>
              <a:t>e</a:t>
            </a:r>
            <a:r>
              <a:rPr sz="1000" b="1" spc="-4" dirty="0" smtClean="0">
                <a:latin typeface="Arial"/>
                <a:cs typeface="Arial"/>
              </a:rPr>
              <a:t>s</a:t>
            </a:r>
            <a:r>
              <a:rPr sz="1000" b="1" spc="9" dirty="0" smtClean="0">
                <a:latin typeface="Arial"/>
                <a:cs typeface="Arial"/>
              </a:rPr>
              <a:t>i</a:t>
            </a:r>
            <a:r>
              <a:rPr sz="1000" b="1" spc="-9" dirty="0" smtClean="0">
                <a:latin typeface="Arial"/>
                <a:cs typeface="Arial"/>
              </a:rPr>
              <a:t>n</a:t>
            </a:r>
            <a:r>
              <a:rPr sz="1000" b="1" spc="0" dirty="0" smtClean="0">
                <a:latin typeface="Arial"/>
                <a:cs typeface="Arial"/>
              </a:rPr>
              <a:t>a     </a:t>
            </a:r>
            <a:r>
              <a:rPr sz="1000" b="1" spc="265" dirty="0" smtClean="0">
                <a:latin typeface="Arial"/>
                <a:cs typeface="Arial"/>
              </a:rPr>
              <a:t> </a:t>
            </a:r>
            <a:r>
              <a:rPr sz="1000" b="1" spc="4" dirty="0" smtClean="0">
                <a:latin typeface="Arial"/>
                <a:cs typeface="Arial"/>
              </a:rPr>
              <a:t>P</a:t>
            </a:r>
            <a:r>
              <a:rPr sz="1000" b="1" spc="0" dirty="0" smtClean="0">
                <a:latin typeface="Arial"/>
                <a:cs typeface="Arial"/>
              </a:rPr>
              <a:t>a</a:t>
            </a:r>
            <a:r>
              <a:rPr sz="1000" b="1" spc="-4" dirty="0" smtClean="0">
                <a:latin typeface="Arial"/>
                <a:cs typeface="Arial"/>
              </a:rPr>
              <a:t>r</a:t>
            </a:r>
            <a:r>
              <a:rPr sz="1000" b="1" spc="0" dirty="0" smtClean="0">
                <a:latin typeface="Arial"/>
                <a:cs typeface="Arial"/>
              </a:rPr>
              <a:t>n</a:t>
            </a:r>
            <a:r>
              <a:rPr sz="1000" b="1" spc="9" dirty="0" smtClean="0">
                <a:latin typeface="Arial"/>
                <a:cs typeface="Arial"/>
              </a:rPr>
              <a:t>a</a:t>
            </a:r>
            <a:r>
              <a:rPr sz="1000" b="1" spc="0" dirty="0" smtClean="0">
                <a:latin typeface="Arial"/>
                <a:cs typeface="Arial"/>
              </a:rPr>
              <a:t>íba     </a:t>
            </a:r>
            <a:r>
              <a:rPr sz="1000" b="1" spc="254" dirty="0" smtClean="0">
                <a:latin typeface="Arial"/>
                <a:cs typeface="Arial"/>
              </a:rPr>
              <a:t> </a:t>
            </a:r>
            <a:r>
              <a:rPr sz="1000" b="1" spc="4" dirty="0" smtClean="0">
                <a:latin typeface="Arial"/>
                <a:cs typeface="Arial"/>
              </a:rPr>
              <a:t>P</a:t>
            </a:r>
            <a:r>
              <a:rPr sz="1000" b="1" spc="0" dirty="0" smtClean="0">
                <a:latin typeface="Arial"/>
                <a:cs typeface="Arial"/>
              </a:rPr>
              <a:t>icos     </a:t>
            </a:r>
            <a:r>
              <a:rPr sz="1000" b="1" spc="270" dirty="0" smtClean="0">
                <a:latin typeface="Arial"/>
                <a:cs typeface="Arial"/>
              </a:rPr>
              <a:t> </a:t>
            </a:r>
            <a:r>
              <a:rPr sz="1000" b="1" spc="0" dirty="0" smtClean="0">
                <a:latin typeface="Arial"/>
                <a:cs typeface="Arial"/>
              </a:rPr>
              <a:t>U</a:t>
            </a:r>
            <a:r>
              <a:rPr sz="1000" b="1" spc="9" dirty="0" smtClean="0">
                <a:latin typeface="Arial"/>
                <a:cs typeface="Arial"/>
              </a:rPr>
              <a:t>r</a:t>
            </a:r>
            <a:r>
              <a:rPr sz="1000" b="1" spc="0" dirty="0" smtClean="0">
                <a:latin typeface="Arial"/>
                <a:cs typeface="Arial"/>
              </a:rPr>
              <a:t>uçuí     </a:t>
            </a:r>
            <a:r>
              <a:rPr sz="1000" b="1" spc="265" dirty="0" smtClean="0">
                <a:latin typeface="Arial"/>
                <a:cs typeface="Arial"/>
              </a:rPr>
              <a:t> </a:t>
            </a:r>
            <a:r>
              <a:rPr sz="1000" b="1" spc="0" dirty="0" smtClean="0">
                <a:latin typeface="Arial"/>
                <a:cs typeface="Arial"/>
              </a:rPr>
              <a:t>Flor</a:t>
            </a:r>
            <a:r>
              <a:rPr sz="1000" b="1" spc="9" dirty="0" smtClean="0">
                <a:latin typeface="Arial"/>
                <a:cs typeface="Arial"/>
              </a:rPr>
              <a:t>i</a:t>
            </a:r>
            <a:r>
              <a:rPr sz="1000" b="1" spc="0" dirty="0" smtClean="0">
                <a:latin typeface="Arial"/>
                <a:cs typeface="Arial"/>
              </a:rPr>
              <a:t>ano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473196" y="1358900"/>
            <a:ext cx="0" cy="925322"/>
          </a:xfrm>
          <a:custGeom>
            <a:avLst/>
            <a:gdLst/>
            <a:ahLst/>
            <a:cxnLst/>
            <a:rect l="l" t="t" r="r" b="b"/>
            <a:pathLst>
              <a:path h="925322">
                <a:moveTo>
                  <a:pt x="0" y="0"/>
                </a:moveTo>
                <a:lnTo>
                  <a:pt x="0" y="92532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73245" y="1783207"/>
            <a:ext cx="0" cy="501014"/>
          </a:xfrm>
          <a:custGeom>
            <a:avLst/>
            <a:gdLst/>
            <a:ahLst/>
            <a:cxnLst/>
            <a:rect l="l" t="t" r="r" b="b"/>
            <a:pathLst>
              <a:path h="501014">
                <a:moveTo>
                  <a:pt x="0" y="0"/>
                </a:moveTo>
                <a:lnTo>
                  <a:pt x="0" y="50101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273294" y="1783207"/>
            <a:ext cx="0" cy="501014"/>
          </a:xfrm>
          <a:custGeom>
            <a:avLst/>
            <a:gdLst/>
            <a:ahLst/>
            <a:cxnLst/>
            <a:rect l="l" t="t" r="r" b="b"/>
            <a:pathLst>
              <a:path h="501014">
                <a:moveTo>
                  <a:pt x="0" y="0"/>
                </a:moveTo>
                <a:lnTo>
                  <a:pt x="0" y="50101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73216" y="1783207"/>
            <a:ext cx="0" cy="501014"/>
          </a:xfrm>
          <a:custGeom>
            <a:avLst/>
            <a:gdLst/>
            <a:ahLst/>
            <a:cxnLst/>
            <a:rect l="l" t="t" r="r" b="b"/>
            <a:pathLst>
              <a:path h="501014">
                <a:moveTo>
                  <a:pt x="0" y="0"/>
                </a:moveTo>
                <a:lnTo>
                  <a:pt x="0" y="50101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09600" y="2277872"/>
            <a:ext cx="7929499" cy="0"/>
          </a:xfrm>
          <a:custGeom>
            <a:avLst/>
            <a:gdLst/>
            <a:ahLst/>
            <a:cxnLst/>
            <a:rect l="l" t="t" r="r" b="b"/>
            <a:pathLst>
              <a:path w="7929499">
                <a:moveTo>
                  <a:pt x="0" y="0"/>
                </a:moveTo>
                <a:lnTo>
                  <a:pt x="7929499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" y="1365250"/>
            <a:ext cx="7929499" cy="0"/>
          </a:xfrm>
          <a:custGeom>
            <a:avLst/>
            <a:gdLst/>
            <a:ahLst/>
            <a:cxnLst/>
            <a:rect l="l" t="t" r="r" b="b"/>
            <a:pathLst>
              <a:path w="7929499">
                <a:moveTo>
                  <a:pt x="0" y="0"/>
                </a:moveTo>
                <a:lnTo>
                  <a:pt x="7929499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09600" y="4748276"/>
            <a:ext cx="7929499" cy="0"/>
          </a:xfrm>
          <a:custGeom>
            <a:avLst/>
            <a:gdLst/>
            <a:ahLst/>
            <a:cxnLst/>
            <a:rect l="l" t="t" r="r" b="b"/>
            <a:pathLst>
              <a:path w="7929499">
                <a:moveTo>
                  <a:pt x="0" y="0"/>
                </a:moveTo>
                <a:lnTo>
                  <a:pt x="7929499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806602" y="370211"/>
            <a:ext cx="269155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ma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ores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44223" y="370211"/>
            <a:ext cx="62603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VA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13080" y="370211"/>
            <a:ext cx="274559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grop</a:t>
            </a:r>
            <a:r>
              <a:rPr sz="2800" b="1" spc="9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cuár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007098" y="370211"/>
            <a:ext cx="24929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99706" y="370211"/>
            <a:ext cx="109177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88340" y="2349368"/>
            <a:ext cx="2170066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 G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ande do</a:t>
            </a:r>
            <a:endParaRPr sz="1800">
              <a:latin typeface="Verdana"/>
              <a:cs typeface="Verdana"/>
            </a:endParaRPr>
          </a:p>
          <a:p>
            <a:pPr marL="355904" marR="34289">
              <a:lnSpc>
                <a:spcPts val="2160"/>
              </a:lnSpc>
              <a:spcBef>
                <a:spcPts val="9"/>
              </a:spcBef>
            </a:pP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700" b="1" spc="-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700" b="1" spc="4" baseline="-1523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700" b="1" spc="0" baseline="-1523" dirty="0" smtClean="0">
                <a:solidFill>
                  <a:srgbClr val="FFFFFF"/>
                </a:solidFill>
                <a:latin typeface="Verdana"/>
                <a:cs typeface="Verdana"/>
              </a:rPr>
              <a:t>iro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29050" y="2488052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29099" y="2488052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29148" y="2488052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263510" y="2488052"/>
            <a:ext cx="2222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29050" y="3049773"/>
            <a:ext cx="222210" cy="1116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110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211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29099" y="3049773"/>
            <a:ext cx="222210" cy="1116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110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211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29148" y="3049773"/>
            <a:ext cx="222210" cy="1116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110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211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6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263510" y="3049773"/>
            <a:ext cx="222210" cy="1116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110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211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88340" y="3106796"/>
            <a:ext cx="2361080" cy="6341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uçuí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707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iro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Go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ça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89289" y="3947506"/>
            <a:ext cx="178824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8340" y="3969634"/>
            <a:ext cx="14237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Bom Jesus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48278" y="4396483"/>
            <a:ext cx="386451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11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29099" y="4396483"/>
            <a:ext cx="22247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9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29148" y="4396483"/>
            <a:ext cx="22247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63510" y="4396483"/>
            <a:ext cx="22247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70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8340" y="4454647"/>
            <a:ext cx="1425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ada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upe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1517" y="5342504"/>
            <a:ext cx="10123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 Todos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69999" y="5342504"/>
            <a:ext cx="147615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prod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65500" y="5342504"/>
            <a:ext cx="107039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so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j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53407" y="5342504"/>
            <a:ext cx="86023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milho,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31231" y="5342504"/>
            <a:ext cx="73387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oz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83782" y="5342504"/>
            <a:ext cx="265326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lgodão 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9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báceo,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1517" y="5671688"/>
            <a:ext cx="456745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ndo que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ada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upe</a:t>
            </a:r>
            <a:r>
              <a:rPr sz="1800" b="1" spc="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ém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com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47462" y="5671688"/>
            <a:ext cx="269693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cul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spc="3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ir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igada.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9600" y="1365250"/>
            <a:ext cx="2863596" cy="9126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817753">
              <a:lnSpc>
                <a:spcPct val="101277"/>
              </a:lnSpc>
              <a:spcBef>
                <a:spcPts val="1483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196" y="1365250"/>
            <a:ext cx="5065903" cy="4179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4"/>
              </a:spcBef>
            </a:pPr>
            <a:endParaRPr sz="500"/>
          </a:p>
          <a:p>
            <a:pPr marL="1110995">
              <a:lnSpc>
                <a:spcPct val="101277"/>
              </a:lnSpc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1800" b="1" i="1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Agrop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cuária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196" y="1783207"/>
            <a:ext cx="900049" cy="494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45"/>
              </a:spcBef>
            </a:pPr>
            <a:endParaRPr sz="1300"/>
          </a:p>
          <a:p>
            <a:pPr marL="124332">
              <a:lnSpc>
                <a:spcPct val="101277"/>
              </a:lnSpc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73245" y="1783207"/>
            <a:ext cx="900049" cy="494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45"/>
              </a:spcBef>
            </a:pPr>
            <a:endParaRPr sz="1300"/>
          </a:p>
          <a:p>
            <a:pPr marL="124713">
              <a:lnSpc>
                <a:spcPct val="101277"/>
              </a:lnSpc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73294" y="1783207"/>
            <a:ext cx="899921" cy="494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45"/>
              </a:spcBef>
            </a:pPr>
            <a:endParaRPr sz="1300"/>
          </a:p>
          <a:p>
            <a:pPr marL="124713">
              <a:lnSpc>
                <a:spcPct val="101277"/>
              </a:lnSpc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3216" y="1783207"/>
            <a:ext cx="2365883" cy="494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57"/>
              </a:spcBef>
            </a:pPr>
            <a:endParaRPr sz="1300"/>
          </a:p>
          <a:p>
            <a:pPr marL="827671" marR="826077" algn="ctr">
              <a:lnSpc>
                <a:spcPct val="101277"/>
              </a:lnSpc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9600" y="4608576"/>
            <a:ext cx="79294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C42B1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31825" y="1944751"/>
            <a:ext cx="7394575" cy="0"/>
          </a:xfrm>
          <a:custGeom>
            <a:avLst/>
            <a:gdLst/>
            <a:ahLst/>
            <a:cxnLst/>
            <a:rect l="l" t="t" r="r" b="b"/>
            <a:pathLst>
              <a:path w="7394575">
                <a:moveTo>
                  <a:pt x="0" y="0"/>
                </a:moveTo>
                <a:lnTo>
                  <a:pt x="739457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31825" y="1176401"/>
            <a:ext cx="7394575" cy="0"/>
          </a:xfrm>
          <a:custGeom>
            <a:avLst/>
            <a:gdLst/>
            <a:ahLst/>
            <a:cxnLst/>
            <a:rect l="l" t="t" r="r" b="b"/>
            <a:pathLst>
              <a:path w="7394575">
                <a:moveTo>
                  <a:pt x="0" y="0"/>
                </a:moveTo>
                <a:lnTo>
                  <a:pt x="739457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1825" y="3860800"/>
            <a:ext cx="7394575" cy="0"/>
          </a:xfrm>
          <a:custGeom>
            <a:avLst/>
            <a:gdLst/>
            <a:ahLst/>
            <a:cxnLst/>
            <a:rect l="l" t="t" r="r" b="b"/>
            <a:pathLst>
              <a:path w="7394575">
                <a:moveTo>
                  <a:pt x="0" y="0"/>
                </a:moveTo>
                <a:lnTo>
                  <a:pt x="739457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211986" y="370211"/>
            <a:ext cx="336365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8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5 ma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ores</a:t>
            </a:r>
            <a:r>
              <a:rPr sz="2800" b="1" spc="-3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VA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18464" y="370211"/>
            <a:ext cx="336915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Ind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ú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stria</a:t>
            </a:r>
            <a:r>
              <a:rPr sz="2800" b="1" spc="3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800" b="1" spc="1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98035" y="1256914"/>
            <a:ext cx="1091000" cy="638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64"/>
              </a:lnSpc>
              <a:spcBef>
                <a:spcPts val="98"/>
              </a:spcBef>
            </a:pP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b="1" i="1" spc="-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b="1" i="1" spc="4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b="1" i="1" spc="0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endParaRPr sz="1800">
              <a:latin typeface="Verdana"/>
              <a:cs typeface="Verdana"/>
            </a:endParaRPr>
          </a:p>
          <a:p>
            <a:pPr marL="129158" marR="248717" algn="ctr">
              <a:lnSpc>
                <a:spcPct val="101277"/>
              </a:lnSpc>
              <a:spcBef>
                <a:spcPts val="73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2012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25160" y="1256914"/>
            <a:ext cx="1256756" cy="638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859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ústria</a:t>
            </a:r>
            <a:endParaRPr sz="1800">
              <a:latin typeface="Verdana"/>
              <a:cs typeface="Verdana"/>
            </a:endParaRPr>
          </a:p>
          <a:p>
            <a:pPr marL="12700" marR="34290">
              <a:lnSpc>
                <a:spcPct val="101277"/>
              </a:lnSpc>
              <a:spcBef>
                <a:spcPts val="73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2013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48562" y="1448938"/>
            <a:ext cx="12867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Munic</a:t>
            </a:r>
            <a:r>
              <a:rPr sz="18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800" b="1" spc="0" dirty="0" smtClean="0">
                <a:solidFill>
                  <a:srgbClr val="FFFFFF"/>
                </a:solidFill>
                <a:latin typeface="Verdana"/>
                <a:cs typeface="Verdana"/>
              </a:rPr>
              <a:t>pio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16782" y="1640962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2011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52615" y="1639438"/>
            <a:ext cx="71190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4" dirty="0" smtClean="0">
                <a:solidFill>
                  <a:srgbClr val="FFFFFF"/>
                </a:solidFill>
                <a:latin typeface="Verdana"/>
                <a:cs typeface="Verdana"/>
              </a:rPr>
              <a:t>2014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86529" y="2015945"/>
            <a:ext cx="173989" cy="1788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40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6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7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4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12817" y="2015945"/>
            <a:ext cx="173989" cy="1788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40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6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6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4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93384" y="2015945"/>
            <a:ext cx="173989" cy="1788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40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6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7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4"/>
              </a:spcBef>
            </a:pPr>
            <a:r>
              <a:rPr sz="1800" b="1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74763" y="2016180"/>
            <a:ext cx="186791" cy="17886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40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56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57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54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0590" y="2029261"/>
            <a:ext cx="1169755" cy="1791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30">
              <a:lnSpc>
                <a:spcPts val="1939"/>
              </a:lnSpc>
              <a:spcBef>
                <a:spcPts val="97"/>
              </a:spcBef>
            </a:pPr>
            <a:r>
              <a:rPr sz="1800" b="1" spc="-129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3030"/>
              </a:lnSpc>
              <a:spcBef>
                <a:spcPts val="269"/>
              </a:spcBef>
            </a:pP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uçuí P</a:t>
            </a:r>
            <a:r>
              <a:rPr sz="1800" b="1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rnaíba Picos Fro</a:t>
            </a:r>
            <a:r>
              <a:rPr sz="1800" b="1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teir</a:t>
            </a:r>
            <a:r>
              <a:rPr sz="1800" b="1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1964" y="4114892"/>
            <a:ext cx="1411828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600" spc="-2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Ter</a:t>
            </a:r>
            <a:r>
              <a:rPr sz="1600" b="1" spc="-4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sina</a:t>
            </a:r>
            <a:r>
              <a:rPr sz="1600" b="1" spc="-42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8758" y="4114892"/>
            <a:ext cx="1236416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dú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trias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62409" y="4114892"/>
            <a:ext cx="1432782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-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ejas,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14291" y="4114892"/>
            <a:ext cx="854260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chop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85867" y="4114892"/>
            <a:ext cx="2925068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ref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ri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ge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tes,</a:t>
            </a:r>
            <a:r>
              <a:rPr sz="1600" b="1" spc="-5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1964" y="4407500"/>
            <a:ext cx="2694688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men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ares,</a:t>
            </a:r>
            <a:r>
              <a:rPr sz="1600" b="1" spc="-7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etas,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7226" y="4407500"/>
            <a:ext cx="3892733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chõ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s,metalúr</a:t>
            </a:r>
            <a:r>
              <a:rPr sz="1600" b="1" spc="9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-1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á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1964" y="4700362"/>
            <a:ext cx="8234256" cy="19840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343">
              <a:lnSpc>
                <a:spcPts val="1755"/>
              </a:lnSpc>
              <a:spcBef>
                <a:spcPts val="87"/>
              </a:spcBef>
            </a:pPr>
            <a:r>
              <a:rPr sz="1600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600" spc="-22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Uruçuí</a:t>
            </a:r>
            <a:r>
              <a:rPr sz="1600" b="1" spc="-43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600" b="1" spc="-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abri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ação</a:t>
            </a:r>
            <a:r>
              <a:rPr sz="1600" b="1" spc="-4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-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ó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eo</a:t>
            </a:r>
            <a:r>
              <a:rPr sz="1600" b="1" spc="-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-3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em</a:t>
            </a:r>
            <a:r>
              <a:rPr sz="1600" b="1" spc="-2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bru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o,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abri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aç</a:t>
            </a:r>
            <a:r>
              <a:rPr sz="1600" b="1" spc="9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-8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-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men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endParaRPr sz="1600">
              <a:latin typeface="Verdana"/>
              <a:cs typeface="Verdana"/>
            </a:endParaRPr>
          </a:p>
          <a:p>
            <a:pPr marL="12700" marR="24343">
              <a:lnSpc>
                <a:spcPct val="101277"/>
              </a:lnSpc>
              <a:spcBef>
                <a:spcPts val="272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fabri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ação</a:t>
            </a:r>
            <a:r>
              <a:rPr sz="1600" b="1" spc="-3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-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ad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bos</a:t>
            </a:r>
            <a:r>
              <a:rPr sz="1600" b="1" spc="-2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fert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iliz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tes.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944"/>
              </a:lnSpc>
              <a:spcBef>
                <a:spcPts val="359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600" b="1" spc="-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-4" dirty="0" smtClean="0">
                <a:solidFill>
                  <a:srgbClr val="FFFF00"/>
                </a:solidFill>
                <a:latin typeface="Verdana"/>
                <a:cs typeface="Verdana"/>
              </a:rPr>
              <a:t>P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arn</a:t>
            </a:r>
            <a:r>
              <a:rPr sz="1600" b="1" spc="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1600" b="1" spc="-4" dirty="0" smtClean="0">
                <a:solidFill>
                  <a:srgbClr val="FFFF00"/>
                </a:solidFill>
                <a:latin typeface="Verdana"/>
                <a:cs typeface="Verdana"/>
              </a:rPr>
              <a:t>í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ba</a:t>
            </a:r>
            <a:r>
              <a:rPr sz="1600" b="1" spc="-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600" b="1" spc="-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Curtimen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-8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ras</a:t>
            </a:r>
            <a:r>
              <a:rPr sz="1600" b="1" spc="-2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preparaç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õ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uro,</a:t>
            </a:r>
            <a:r>
              <a:rPr sz="1600" b="1" spc="-4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preparaç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-4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944"/>
              </a:lnSpc>
              <a:spcBef>
                <a:spcPts val="361"/>
              </a:spcBef>
            </a:pP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te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ou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2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ni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s,</a:t>
            </a:r>
            <a:r>
              <a:rPr sz="1600" b="1" spc="-4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fabr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caç</a:t>
            </a:r>
            <a:r>
              <a:rPr sz="1600" b="1" spc="9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-4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3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sabões</a:t>
            </a:r>
            <a:r>
              <a:rPr sz="1600" b="1" spc="-3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deterg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r>
              <a:rPr sz="1600" b="1" spc="-6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sintétic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7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944"/>
              </a:lnSpc>
              <a:spcBef>
                <a:spcPts val="361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fab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ri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ca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ç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ão</a:t>
            </a:r>
            <a:r>
              <a:rPr sz="1600" b="1" spc="-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600" b="1" spc="-1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pr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dutos</a:t>
            </a:r>
            <a:r>
              <a:rPr sz="1600" b="1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farm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qu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9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s.</a:t>
            </a:r>
            <a:endParaRPr sz="1600">
              <a:latin typeface="Verdana"/>
              <a:cs typeface="Verdana"/>
            </a:endParaRPr>
          </a:p>
          <a:p>
            <a:pPr marL="12700" marR="24343">
              <a:lnSpc>
                <a:spcPts val="1939"/>
              </a:lnSpc>
              <a:spcBef>
                <a:spcPts val="458"/>
              </a:spcBef>
            </a:pP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400" b="1" spc="-7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4" baseline="-1714" dirty="0" smtClean="0">
                <a:solidFill>
                  <a:srgbClr val="FFFF00"/>
                </a:solidFill>
                <a:latin typeface="Verdana"/>
                <a:cs typeface="Verdana"/>
              </a:rPr>
              <a:t>F</a:t>
            </a:r>
            <a:r>
              <a:rPr sz="2400" b="1" spc="-4" baseline="-1714" dirty="0" smtClean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2400" b="1" spc="0" baseline="-1714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400" b="1" spc="-4" baseline="-1714" dirty="0" smtClean="0">
                <a:solidFill>
                  <a:srgbClr val="FFFF00"/>
                </a:solidFill>
                <a:latin typeface="Verdana"/>
                <a:cs typeface="Verdana"/>
              </a:rPr>
              <a:t>ri</a:t>
            </a:r>
            <a:r>
              <a:rPr sz="2400" b="1" spc="0" baseline="-1714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2400" b="1" spc="4" baseline="-1714" dirty="0" smtClean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2400" b="1" spc="0" baseline="-1714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2400" b="1" spc="-13" baseline="-1714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2400" b="1" spc="-11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abri</a:t>
            </a:r>
            <a:r>
              <a:rPr sz="2400" b="1" spc="-9" baseline="-171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ação</a:t>
            </a:r>
            <a:r>
              <a:rPr sz="2400" b="1" spc="-36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2400" b="1" spc="-6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med</a:t>
            </a:r>
            <a:r>
              <a:rPr sz="2400" b="1" spc="-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camen</a:t>
            </a:r>
            <a:r>
              <a:rPr sz="2400" b="1" spc="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r>
              <a:rPr sz="2400" b="1" spc="-105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sz="2400" b="1" spc="-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pá</a:t>
            </a:r>
            <a:r>
              <a:rPr sz="2400" b="1" spc="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b="1" spc="-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b="1" spc="-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b="1" spc="-26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2400" b="1" spc="-1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uso</a:t>
            </a:r>
            <a:r>
              <a:rPr sz="2400" b="1" spc="-16" baseline="-17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b="1" spc="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400" b="1" spc="4" baseline="-171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b="1" spc="0" baseline="-1714" dirty="0" smtClean="0">
                <a:solidFill>
                  <a:srgbClr val="FFFFFF"/>
                </a:solidFill>
                <a:latin typeface="Verdana"/>
                <a:cs typeface="Verdana"/>
              </a:rPr>
              <a:t>no.</a:t>
            </a:r>
            <a:endParaRPr sz="1600">
              <a:latin typeface="Verdana"/>
              <a:cs typeface="Verdana"/>
            </a:endParaRPr>
          </a:p>
          <a:p>
            <a:pPr marL="12700" marR="24343">
              <a:lnSpc>
                <a:spcPct val="101277"/>
              </a:lnSpc>
              <a:spcBef>
                <a:spcPts val="263"/>
              </a:spcBef>
            </a:pP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600" b="1" spc="-7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4" dirty="0" smtClean="0">
                <a:solidFill>
                  <a:srgbClr val="FFFF00"/>
                </a:solidFill>
                <a:latin typeface="Verdana"/>
                <a:cs typeface="Verdana"/>
              </a:rPr>
              <a:t>F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1600" b="1" spc="-4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1600" b="1" spc="4" dirty="0" smtClean="0">
                <a:solidFill>
                  <a:srgbClr val="FFFF00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1600" b="1" spc="-9" dirty="0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00"/>
                </a:solidFill>
                <a:latin typeface="Verdana"/>
                <a:cs typeface="Verdana"/>
              </a:rPr>
              <a:t>ras</a:t>
            </a:r>
            <a:r>
              <a:rPr sz="1600" b="1" spc="-42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sz="1600" b="1" spc="-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nera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3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ã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-18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met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á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li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600" b="1" spc="-56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sz="1600" b="1" spc="-4" dirty="0" smtClean="0">
                <a:solidFill>
                  <a:srgbClr val="FFFFFF"/>
                </a:solidFill>
                <a:latin typeface="Verdana"/>
                <a:cs typeface="Verdana"/>
              </a:rPr>
              <a:t>ci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men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600" b="1" spc="-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600" b="1" spc="4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Verdana"/>
                <a:cs typeface="Verdana"/>
              </a:rPr>
              <a:t>ssau).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1825" y="1036701"/>
            <a:ext cx="73945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31825" y="1805051"/>
            <a:ext cx="73945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31825" y="3721100"/>
            <a:ext cx="73945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1452</Words>
  <Application>Microsoft Office PowerPoint</Application>
  <PresentationFormat>Apresentação na tela (4:3)</PresentationFormat>
  <Paragraphs>602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Fundação Cepro</dc:creator>
  <cp:lastModifiedBy>Fundação Cepro</cp:lastModifiedBy>
  <cp:revision>4</cp:revision>
  <dcterms:modified xsi:type="dcterms:W3CDTF">2017-02-16T12:22:50Z</dcterms:modified>
</cp:coreProperties>
</file>